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Lst>
  <p:sldSz cy="99060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20">
          <p15:clr>
            <a:srgbClr val="A4A3A4"/>
          </p15:clr>
        </p15:guide>
        <p15:guide id="2" pos="2160">
          <p15:clr>
            <a:srgbClr val="A4A3A4"/>
          </p15:clr>
        </p15:guide>
      </p15:sldGuideLst>
    </p:ext>
    <p:ext uri="GoogleSlidesCustomDataVersion2">
      <go:slidesCustomData xmlns:go="http://customooxmlschemas.google.com/" r:id="rId34" roundtripDataSignature="AMtx7mhH+df2ZMcBvScl+xhr1Pt1fYBmX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5584599B-4229-4F1C-916C-CAC4A6E1BE6C}">
  <a:tblStyle styleId="{5584599B-4229-4F1C-916C-CAC4A6E1BE6C}" styleName="Table_0">
    <a:wholeTbl>
      <a:tcTxStyle b="off" i="off">
        <a:font>
          <a:latin typeface="Arial"/>
          <a:ea typeface="Arial"/>
          <a:cs typeface="Arial"/>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F3F9FA"/>
          </a:solidFill>
        </a:fill>
      </a:tcStyle>
    </a:wholeTbl>
    <a:band1H>
      <a:tcTxStyle/>
      <a:tcStyle>
        <a:fill>
          <a:solidFill>
            <a:srgbClr val="E7F3F4"/>
          </a:solidFill>
        </a:fill>
      </a:tcStyle>
    </a:band1H>
    <a:band2H>
      <a:tcTxStyle/>
    </a:band2H>
    <a:band1V>
      <a:tcTxStyle/>
      <a:tcStyle>
        <a:fill>
          <a:solidFill>
            <a:srgbClr val="E7F3F4"/>
          </a:solidFill>
        </a:fill>
      </a:tcStyle>
    </a:band1V>
    <a:band2V>
      <a:tcTxStyle/>
    </a:band2V>
    <a:lastCol>
      <a:tcTxStyle b="on" i="off">
        <a:font>
          <a:latin typeface="Arial"/>
          <a:ea typeface="Arial"/>
          <a:cs typeface="Arial"/>
        </a:font>
        <a:schemeClr val="lt1"/>
      </a:tcTxStyle>
      <a:tcStyle>
        <a:fill>
          <a:solidFill>
            <a:schemeClr val="accent1"/>
          </a:solidFill>
        </a:fill>
      </a:tcStyle>
    </a:lastCol>
    <a:firstCol>
      <a:tcTxStyle b="on" i="off">
        <a:font>
          <a:latin typeface="Arial"/>
          <a:ea typeface="Arial"/>
          <a:cs typeface="Arial"/>
        </a:font>
        <a:schemeClr val="lt1"/>
      </a:tcTxStyle>
      <a:tcStyle>
        <a:fill>
          <a:solidFill>
            <a:schemeClr val="accent1"/>
          </a:solidFill>
        </a:fill>
      </a:tcStyle>
    </a:firstCol>
    <a:lastRow>
      <a:tcTxStyle b="on" i="off">
        <a:font>
          <a:latin typeface="Arial"/>
          <a:ea typeface="Arial"/>
          <a:cs typeface="Arial"/>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Arial"/>
          <a:ea typeface="Arial"/>
          <a:cs typeface="Arial"/>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 styleId="{EA782821-96B3-4AB2-960A-3F1F7C76CB19}" styleName="Table_1">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20" orient="horz"/>
        <p:guide pos="216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slide" Target="slides/slide27.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12" Type="http://schemas.openxmlformats.org/officeDocument/2006/relationships/slide" Target="slides/slide6.xml"/><Relationship Id="rId34" Type="http://customschemas.google.com/relationships/presentationmetadata" Target="metadata"/><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2241550" y="685800"/>
            <a:ext cx="23749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86" name="Google Shape;86;p1:notes"/>
          <p:cNvSpPr/>
          <p:nvPr>
            <p:ph idx="2" type="sldImg"/>
          </p:nvPr>
        </p:nvSpPr>
        <p:spPr>
          <a:xfrm>
            <a:off x="2241550" y="685800"/>
            <a:ext cx="23749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00" name="Google Shape;200;p10:notes"/>
          <p:cNvSpPr/>
          <p:nvPr>
            <p:ph idx="2" type="sldImg"/>
          </p:nvPr>
        </p:nvSpPr>
        <p:spPr>
          <a:xfrm>
            <a:off x="2241550" y="685800"/>
            <a:ext cx="23749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09" name="Google Shape;209;p11:notes"/>
          <p:cNvSpPr/>
          <p:nvPr>
            <p:ph idx="2" type="sldImg"/>
          </p:nvPr>
        </p:nvSpPr>
        <p:spPr>
          <a:xfrm>
            <a:off x="2241550" y="685800"/>
            <a:ext cx="23749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20" name="Google Shape;220;p12:notes"/>
          <p:cNvSpPr/>
          <p:nvPr>
            <p:ph idx="2" type="sldImg"/>
          </p:nvPr>
        </p:nvSpPr>
        <p:spPr>
          <a:xfrm>
            <a:off x="2241550" y="685800"/>
            <a:ext cx="23749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p13:notes"/>
          <p:cNvSpPr/>
          <p:nvPr>
            <p:ph idx="2" type="sldImg"/>
          </p:nvPr>
        </p:nvSpPr>
        <p:spPr>
          <a:xfrm>
            <a:off x="2241550" y="685800"/>
            <a:ext cx="23749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9" name="Google Shape;229;p1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0" name="Google Shape;230;p1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p14:notes"/>
          <p:cNvSpPr/>
          <p:nvPr>
            <p:ph idx="2" type="sldImg"/>
          </p:nvPr>
        </p:nvSpPr>
        <p:spPr>
          <a:xfrm>
            <a:off x="2241550" y="685800"/>
            <a:ext cx="23749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4" name="Google Shape;254;p1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5" name="Google Shape;255;p1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p15:notes"/>
          <p:cNvSpPr/>
          <p:nvPr>
            <p:ph idx="2" type="sldImg"/>
          </p:nvPr>
        </p:nvSpPr>
        <p:spPr>
          <a:xfrm>
            <a:off x="2241550" y="685800"/>
            <a:ext cx="23749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3" name="Google Shape;273;p1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4" name="Google Shape;274;p1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p16:notes"/>
          <p:cNvSpPr/>
          <p:nvPr>
            <p:ph idx="2" type="sldImg"/>
          </p:nvPr>
        </p:nvSpPr>
        <p:spPr>
          <a:xfrm>
            <a:off x="2241550" y="685800"/>
            <a:ext cx="23749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3" name="Google Shape;283;p1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4" name="Google Shape;284;p1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p17:notes"/>
          <p:cNvSpPr/>
          <p:nvPr>
            <p:ph idx="2" type="sldImg"/>
          </p:nvPr>
        </p:nvSpPr>
        <p:spPr>
          <a:xfrm>
            <a:off x="2241550" y="685800"/>
            <a:ext cx="23749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92" name="Google Shape;292;p1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3" name="Google Shape;293;p1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p18:notes"/>
          <p:cNvSpPr/>
          <p:nvPr>
            <p:ph idx="2" type="sldImg"/>
          </p:nvPr>
        </p:nvSpPr>
        <p:spPr>
          <a:xfrm>
            <a:off x="2241550" y="685800"/>
            <a:ext cx="23749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01" name="Google Shape;301;p1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2" name="Google Shape;302;p1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p1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11" name="Google Shape;311;p19:notes"/>
          <p:cNvSpPr/>
          <p:nvPr>
            <p:ph idx="2" type="sldImg"/>
          </p:nvPr>
        </p:nvSpPr>
        <p:spPr>
          <a:xfrm>
            <a:off x="2241550" y="685800"/>
            <a:ext cx="23749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95" name="Google Shape;95;p2:notes"/>
          <p:cNvSpPr/>
          <p:nvPr>
            <p:ph idx="2" type="sldImg"/>
          </p:nvPr>
        </p:nvSpPr>
        <p:spPr>
          <a:xfrm>
            <a:off x="2241550" y="685800"/>
            <a:ext cx="23749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7" name="Shape 317"/>
        <p:cNvGrpSpPr/>
        <p:nvPr/>
      </p:nvGrpSpPr>
      <p:grpSpPr>
        <a:xfrm>
          <a:off x="0" y="0"/>
          <a:ext cx="0" cy="0"/>
          <a:chOff x="0" y="0"/>
          <a:chExt cx="0" cy="0"/>
        </a:xfrm>
      </p:grpSpPr>
      <p:sp>
        <p:nvSpPr>
          <p:cNvPr id="318" name="Google Shape;318;p20:notes"/>
          <p:cNvSpPr/>
          <p:nvPr>
            <p:ph idx="2" type="sldImg"/>
          </p:nvPr>
        </p:nvSpPr>
        <p:spPr>
          <a:xfrm>
            <a:off x="2241550" y="685800"/>
            <a:ext cx="23749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19" name="Google Shape;319;p2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0" name="Google Shape;320;p2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6" name="Shape 326"/>
        <p:cNvGrpSpPr/>
        <p:nvPr/>
      </p:nvGrpSpPr>
      <p:grpSpPr>
        <a:xfrm>
          <a:off x="0" y="0"/>
          <a:ext cx="0" cy="0"/>
          <a:chOff x="0" y="0"/>
          <a:chExt cx="0" cy="0"/>
        </a:xfrm>
      </p:grpSpPr>
      <p:sp>
        <p:nvSpPr>
          <p:cNvPr id="327" name="Google Shape;327;p21:notes"/>
          <p:cNvSpPr/>
          <p:nvPr>
            <p:ph idx="2" type="sldImg"/>
          </p:nvPr>
        </p:nvSpPr>
        <p:spPr>
          <a:xfrm>
            <a:off x="2241550" y="685800"/>
            <a:ext cx="23749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28" name="Google Shape;328;p2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9" name="Google Shape;329;p2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1" name="Shape 351"/>
        <p:cNvGrpSpPr/>
        <p:nvPr/>
      </p:nvGrpSpPr>
      <p:grpSpPr>
        <a:xfrm>
          <a:off x="0" y="0"/>
          <a:ext cx="0" cy="0"/>
          <a:chOff x="0" y="0"/>
          <a:chExt cx="0" cy="0"/>
        </a:xfrm>
      </p:grpSpPr>
      <p:sp>
        <p:nvSpPr>
          <p:cNvPr id="352" name="Google Shape;352;p22:notes"/>
          <p:cNvSpPr/>
          <p:nvPr>
            <p:ph idx="2" type="sldImg"/>
          </p:nvPr>
        </p:nvSpPr>
        <p:spPr>
          <a:xfrm>
            <a:off x="2241550" y="685800"/>
            <a:ext cx="23749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53" name="Google Shape;353;p2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4" name="Google Shape;354;p2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0" name="Shape 370"/>
        <p:cNvGrpSpPr/>
        <p:nvPr/>
      </p:nvGrpSpPr>
      <p:grpSpPr>
        <a:xfrm>
          <a:off x="0" y="0"/>
          <a:ext cx="0" cy="0"/>
          <a:chOff x="0" y="0"/>
          <a:chExt cx="0" cy="0"/>
        </a:xfrm>
      </p:grpSpPr>
      <p:sp>
        <p:nvSpPr>
          <p:cNvPr id="371" name="Google Shape;371;p23:notes"/>
          <p:cNvSpPr/>
          <p:nvPr>
            <p:ph idx="2" type="sldImg"/>
          </p:nvPr>
        </p:nvSpPr>
        <p:spPr>
          <a:xfrm>
            <a:off x="2241550" y="685800"/>
            <a:ext cx="23749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72" name="Google Shape;372;p2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3" name="Google Shape;373;p2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0" name="Shape 380"/>
        <p:cNvGrpSpPr/>
        <p:nvPr/>
      </p:nvGrpSpPr>
      <p:grpSpPr>
        <a:xfrm>
          <a:off x="0" y="0"/>
          <a:ext cx="0" cy="0"/>
          <a:chOff x="0" y="0"/>
          <a:chExt cx="0" cy="0"/>
        </a:xfrm>
      </p:grpSpPr>
      <p:sp>
        <p:nvSpPr>
          <p:cNvPr id="381" name="Google Shape;381;p24:notes"/>
          <p:cNvSpPr/>
          <p:nvPr>
            <p:ph idx="2" type="sldImg"/>
          </p:nvPr>
        </p:nvSpPr>
        <p:spPr>
          <a:xfrm>
            <a:off x="2241550" y="685800"/>
            <a:ext cx="23749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82" name="Google Shape;382;p2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3" name="Google Shape;383;p2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9" name="Shape 389"/>
        <p:cNvGrpSpPr/>
        <p:nvPr/>
      </p:nvGrpSpPr>
      <p:grpSpPr>
        <a:xfrm>
          <a:off x="0" y="0"/>
          <a:ext cx="0" cy="0"/>
          <a:chOff x="0" y="0"/>
          <a:chExt cx="0" cy="0"/>
        </a:xfrm>
      </p:grpSpPr>
      <p:sp>
        <p:nvSpPr>
          <p:cNvPr id="390" name="Google Shape;390;p25:notes"/>
          <p:cNvSpPr/>
          <p:nvPr>
            <p:ph idx="2" type="sldImg"/>
          </p:nvPr>
        </p:nvSpPr>
        <p:spPr>
          <a:xfrm>
            <a:off x="2241550" y="685800"/>
            <a:ext cx="23749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91" name="Google Shape;391;p2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2" name="Google Shape;392;p2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8" name="Shape 398"/>
        <p:cNvGrpSpPr/>
        <p:nvPr/>
      </p:nvGrpSpPr>
      <p:grpSpPr>
        <a:xfrm>
          <a:off x="0" y="0"/>
          <a:ext cx="0" cy="0"/>
          <a:chOff x="0" y="0"/>
          <a:chExt cx="0" cy="0"/>
        </a:xfrm>
      </p:grpSpPr>
      <p:sp>
        <p:nvSpPr>
          <p:cNvPr id="399" name="Google Shape;399;p26:notes"/>
          <p:cNvSpPr/>
          <p:nvPr>
            <p:ph idx="2" type="sldImg"/>
          </p:nvPr>
        </p:nvSpPr>
        <p:spPr>
          <a:xfrm>
            <a:off x="2241550" y="685800"/>
            <a:ext cx="23749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00" name="Google Shape;400;p2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1" name="Google Shape;401;p2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8" name="Shape 408"/>
        <p:cNvGrpSpPr/>
        <p:nvPr/>
      </p:nvGrpSpPr>
      <p:grpSpPr>
        <a:xfrm>
          <a:off x="0" y="0"/>
          <a:ext cx="0" cy="0"/>
          <a:chOff x="0" y="0"/>
          <a:chExt cx="0" cy="0"/>
        </a:xfrm>
      </p:grpSpPr>
      <p:sp>
        <p:nvSpPr>
          <p:cNvPr id="409" name="Google Shape;409;p2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410" name="Google Shape;410;p27:notes"/>
          <p:cNvSpPr/>
          <p:nvPr>
            <p:ph idx="2" type="sldImg"/>
          </p:nvPr>
        </p:nvSpPr>
        <p:spPr>
          <a:xfrm>
            <a:off x="2241550" y="685800"/>
            <a:ext cx="23749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10" name="Google Shape;110;p3:notes"/>
          <p:cNvSpPr/>
          <p:nvPr>
            <p:ph idx="2" type="sldImg"/>
          </p:nvPr>
        </p:nvSpPr>
        <p:spPr>
          <a:xfrm>
            <a:off x="2241550" y="685800"/>
            <a:ext cx="23749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23" name="Google Shape;123;p4:notes"/>
          <p:cNvSpPr/>
          <p:nvPr>
            <p:ph idx="2" type="sldImg"/>
          </p:nvPr>
        </p:nvSpPr>
        <p:spPr>
          <a:xfrm>
            <a:off x="2241550" y="685800"/>
            <a:ext cx="23749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5:notes"/>
          <p:cNvSpPr/>
          <p:nvPr>
            <p:ph idx="2" type="sldImg"/>
          </p:nvPr>
        </p:nvSpPr>
        <p:spPr>
          <a:xfrm>
            <a:off x="2241550" y="685800"/>
            <a:ext cx="23749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2" name="Google Shape;132;p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3" name="Google Shape;133;p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57" name="Google Shape;157;p6:notes"/>
          <p:cNvSpPr/>
          <p:nvPr>
            <p:ph idx="2" type="sldImg"/>
          </p:nvPr>
        </p:nvSpPr>
        <p:spPr>
          <a:xfrm>
            <a:off x="2241550" y="685800"/>
            <a:ext cx="23749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75" name="Google Shape;175;p7:notes"/>
          <p:cNvSpPr/>
          <p:nvPr>
            <p:ph idx="2" type="sldImg"/>
          </p:nvPr>
        </p:nvSpPr>
        <p:spPr>
          <a:xfrm>
            <a:off x="2241550" y="685800"/>
            <a:ext cx="23749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84" name="Google Shape;184;p8:notes"/>
          <p:cNvSpPr/>
          <p:nvPr>
            <p:ph idx="2" type="sldImg"/>
          </p:nvPr>
        </p:nvSpPr>
        <p:spPr>
          <a:xfrm>
            <a:off x="2241550" y="685800"/>
            <a:ext cx="23749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92" name="Google Shape;192;p9:notes"/>
          <p:cNvSpPr/>
          <p:nvPr>
            <p:ph idx="2" type="sldImg"/>
          </p:nvPr>
        </p:nvSpPr>
        <p:spPr>
          <a:xfrm>
            <a:off x="2241550" y="685800"/>
            <a:ext cx="23749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 name="Shape 15"/>
        <p:cNvGrpSpPr/>
        <p:nvPr/>
      </p:nvGrpSpPr>
      <p:grpSpPr>
        <a:xfrm>
          <a:off x="0" y="0"/>
          <a:ext cx="0" cy="0"/>
          <a:chOff x="0" y="0"/>
          <a:chExt cx="0" cy="0"/>
        </a:xfrm>
      </p:grpSpPr>
      <p:sp>
        <p:nvSpPr>
          <p:cNvPr id="16" name="Google Shape;16;p29"/>
          <p:cNvSpPr txBox="1"/>
          <p:nvPr>
            <p:ph idx="10" type="dt"/>
          </p:nvPr>
        </p:nvSpPr>
        <p:spPr>
          <a:xfrm>
            <a:off x="342900" y="9020175"/>
            <a:ext cx="1600200" cy="6889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29"/>
          <p:cNvSpPr txBox="1"/>
          <p:nvPr>
            <p:ph idx="11" type="ftr"/>
          </p:nvPr>
        </p:nvSpPr>
        <p:spPr>
          <a:xfrm>
            <a:off x="2343150" y="9020175"/>
            <a:ext cx="2171700" cy="688975"/>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29"/>
          <p:cNvSpPr txBox="1"/>
          <p:nvPr>
            <p:ph idx="12" type="sldNum"/>
          </p:nvPr>
        </p:nvSpPr>
        <p:spPr>
          <a:xfrm>
            <a:off x="4914900" y="9020175"/>
            <a:ext cx="1600200" cy="688975"/>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38"/>
          <p:cNvSpPr txBox="1"/>
          <p:nvPr>
            <p:ph type="title"/>
          </p:nvPr>
        </p:nvSpPr>
        <p:spPr>
          <a:xfrm>
            <a:off x="342900" y="396875"/>
            <a:ext cx="6172200" cy="1651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4" name="Google Shape;74;p38"/>
          <p:cNvSpPr txBox="1"/>
          <p:nvPr>
            <p:ph idx="1" type="body"/>
          </p:nvPr>
        </p:nvSpPr>
        <p:spPr>
          <a:xfrm rot="5400000">
            <a:off x="160338" y="2493963"/>
            <a:ext cx="6537325" cy="61722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38"/>
          <p:cNvSpPr txBox="1"/>
          <p:nvPr>
            <p:ph idx="10" type="dt"/>
          </p:nvPr>
        </p:nvSpPr>
        <p:spPr>
          <a:xfrm>
            <a:off x="342900" y="9020175"/>
            <a:ext cx="1600200" cy="6889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38"/>
          <p:cNvSpPr txBox="1"/>
          <p:nvPr>
            <p:ph idx="11" type="ftr"/>
          </p:nvPr>
        </p:nvSpPr>
        <p:spPr>
          <a:xfrm>
            <a:off x="2343150" y="9020175"/>
            <a:ext cx="2171700" cy="688975"/>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38"/>
          <p:cNvSpPr txBox="1"/>
          <p:nvPr>
            <p:ph idx="12" type="sldNum"/>
          </p:nvPr>
        </p:nvSpPr>
        <p:spPr>
          <a:xfrm>
            <a:off x="4914900" y="9020175"/>
            <a:ext cx="1600200" cy="688975"/>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Arial"/>
                <a:ea typeface="Arial"/>
                <a:cs typeface="Arial"/>
                <a:sym typeface="Arial"/>
              </a:defRPr>
            </a:lvl1pPr>
            <a:lvl2pPr indent="0" lvl="1" marL="0" algn="r">
              <a:spcBef>
                <a:spcPts val="0"/>
              </a:spcBef>
              <a:spcAft>
                <a:spcPts val="0"/>
              </a:spcAft>
              <a:buNone/>
              <a:defRPr sz="1400">
                <a:solidFill>
                  <a:schemeClr val="dk1"/>
                </a:solidFill>
                <a:latin typeface="Arial"/>
                <a:ea typeface="Arial"/>
                <a:cs typeface="Arial"/>
                <a:sym typeface="Arial"/>
              </a:defRPr>
            </a:lvl2pPr>
            <a:lvl3pPr indent="0" lvl="2" marL="0" algn="r">
              <a:spcBef>
                <a:spcPts val="0"/>
              </a:spcBef>
              <a:spcAft>
                <a:spcPts val="0"/>
              </a:spcAft>
              <a:buNone/>
              <a:defRPr sz="1400">
                <a:solidFill>
                  <a:schemeClr val="dk1"/>
                </a:solidFill>
                <a:latin typeface="Arial"/>
                <a:ea typeface="Arial"/>
                <a:cs typeface="Arial"/>
                <a:sym typeface="Arial"/>
              </a:defRPr>
            </a:lvl3pPr>
            <a:lvl4pPr indent="0" lvl="3" marL="0" algn="r">
              <a:spcBef>
                <a:spcPts val="0"/>
              </a:spcBef>
              <a:spcAft>
                <a:spcPts val="0"/>
              </a:spcAft>
              <a:buNone/>
              <a:defRPr sz="1400">
                <a:solidFill>
                  <a:schemeClr val="dk1"/>
                </a:solidFill>
                <a:latin typeface="Arial"/>
                <a:ea typeface="Arial"/>
                <a:cs typeface="Arial"/>
                <a:sym typeface="Arial"/>
              </a:defRPr>
            </a:lvl4pPr>
            <a:lvl5pPr indent="0" lvl="4" marL="0" algn="r">
              <a:spcBef>
                <a:spcPts val="0"/>
              </a:spcBef>
              <a:spcAft>
                <a:spcPts val="0"/>
              </a:spcAft>
              <a:buNone/>
              <a:defRPr sz="1400">
                <a:solidFill>
                  <a:schemeClr val="dk1"/>
                </a:solidFill>
                <a:latin typeface="Arial"/>
                <a:ea typeface="Arial"/>
                <a:cs typeface="Arial"/>
                <a:sym typeface="Arial"/>
              </a:defRPr>
            </a:lvl5pPr>
            <a:lvl6pPr indent="0" lvl="5" marL="0" algn="r">
              <a:spcBef>
                <a:spcPts val="0"/>
              </a:spcBef>
              <a:spcAft>
                <a:spcPts val="0"/>
              </a:spcAft>
              <a:buNone/>
              <a:defRPr sz="1400">
                <a:solidFill>
                  <a:schemeClr val="dk1"/>
                </a:solidFill>
                <a:latin typeface="Arial"/>
                <a:ea typeface="Arial"/>
                <a:cs typeface="Arial"/>
                <a:sym typeface="Arial"/>
              </a:defRPr>
            </a:lvl6pPr>
            <a:lvl7pPr indent="0" lvl="6" marL="0" algn="r">
              <a:spcBef>
                <a:spcPts val="0"/>
              </a:spcBef>
              <a:spcAft>
                <a:spcPts val="0"/>
              </a:spcAft>
              <a:buNone/>
              <a:defRPr sz="1400">
                <a:solidFill>
                  <a:schemeClr val="dk1"/>
                </a:solidFill>
                <a:latin typeface="Arial"/>
                <a:ea typeface="Arial"/>
                <a:cs typeface="Arial"/>
                <a:sym typeface="Arial"/>
              </a:defRPr>
            </a:lvl7pPr>
            <a:lvl8pPr indent="0" lvl="7" marL="0" algn="r">
              <a:spcBef>
                <a:spcPts val="0"/>
              </a:spcBef>
              <a:spcAft>
                <a:spcPts val="0"/>
              </a:spcAft>
              <a:buNone/>
              <a:defRPr sz="1400">
                <a:solidFill>
                  <a:schemeClr val="dk1"/>
                </a:solidFill>
                <a:latin typeface="Arial"/>
                <a:ea typeface="Arial"/>
                <a:cs typeface="Arial"/>
                <a:sym typeface="Arial"/>
              </a:defRPr>
            </a:lvl8pPr>
            <a:lvl9pPr indent="0" lvl="8" marL="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39"/>
          <p:cNvSpPr txBox="1"/>
          <p:nvPr>
            <p:ph type="title"/>
          </p:nvPr>
        </p:nvSpPr>
        <p:spPr>
          <a:xfrm rot="5400000">
            <a:off x="1517650" y="3851275"/>
            <a:ext cx="8451850" cy="154305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0" name="Google Shape;80;p39"/>
          <p:cNvSpPr txBox="1"/>
          <p:nvPr>
            <p:ph idx="1" type="body"/>
          </p:nvPr>
        </p:nvSpPr>
        <p:spPr>
          <a:xfrm rot="5400000">
            <a:off x="-1644650" y="2384425"/>
            <a:ext cx="8451850" cy="447675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39"/>
          <p:cNvSpPr txBox="1"/>
          <p:nvPr>
            <p:ph idx="10" type="dt"/>
          </p:nvPr>
        </p:nvSpPr>
        <p:spPr>
          <a:xfrm>
            <a:off x="342900" y="9020175"/>
            <a:ext cx="1600200" cy="6889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39"/>
          <p:cNvSpPr txBox="1"/>
          <p:nvPr>
            <p:ph idx="11" type="ftr"/>
          </p:nvPr>
        </p:nvSpPr>
        <p:spPr>
          <a:xfrm>
            <a:off x="2343150" y="9020175"/>
            <a:ext cx="2171700" cy="688975"/>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39"/>
          <p:cNvSpPr txBox="1"/>
          <p:nvPr>
            <p:ph idx="12" type="sldNum"/>
          </p:nvPr>
        </p:nvSpPr>
        <p:spPr>
          <a:xfrm>
            <a:off x="4914900" y="9020175"/>
            <a:ext cx="1600200" cy="688975"/>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Arial"/>
                <a:ea typeface="Arial"/>
                <a:cs typeface="Arial"/>
                <a:sym typeface="Arial"/>
              </a:defRPr>
            </a:lvl1pPr>
            <a:lvl2pPr indent="0" lvl="1" marL="0" algn="r">
              <a:spcBef>
                <a:spcPts val="0"/>
              </a:spcBef>
              <a:spcAft>
                <a:spcPts val="0"/>
              </a:spcAft>
              <a:buNone/>
              <a:defRPr sz="1400">
                <a:solidFill>
                  <a:schemeClr val="dk1"/>
                </a:solidFill>
                <a:latin typeface="Arial"/>
                <a:ea typeface="Arial"/>
                <a:cs typeface="Arial"/>
                <a:sym typeface="Arial"/>
              </a:defRPr>
            </a:lvl2pPr>
            <a:lvl3pPr indent="0" lvl="2" marL="0" algn="r">
              <a:spcBef>
                <a:spcPts val="0"/>
              </a:spcBef>
              <a:spcAft>
                <a:spcPts val="0"/>
              </a:spcAft>
              <a:buNone/>
              <a:defRPr sz="1400">
                <a:solidFill>
                  <a:schemeClr val="dk1"/>
                </a:solidFill>
                <a:latin typeface="Arial"/>
                <a:ea typeface="Arial"/>
                <a:cs typeface="Arial"/>
                <a:sym typeface="Arial"/>
              </a:defRPr>
            </a:lvl3pPr>
            <a:lvl4pPr indent="0" lvl="3" marL="0" algn="r">
              <a:spcBef>
                <a:spcPts val="0"/>
              </a:spcBef>
              <a:spcAft>
                <a:spcPts val="0"/>
              </a:spcAft>
              <a:buNone/>
              <a:defRPr sz="1400">
                <a:solidFill>
                  <a:schemeClr val="dk1"/>
                </a:solidFill>
                <a:latin typeface="Arial"/>
                <a:ea typeface="Arial"/>
                <a:cs typeface="Arial"/>
                <a:sym typeface="Arial"/>
              </a:defRPr>
            </a:lvl4pPr>
            <a:lvl5pPr indent="0" lvl="4" marL="0" algn="r">
              <a:spcBef>
                <a:spcPts val="0"/>
              </a:spcBef>
              <a:spcAft>
                <a:spcPts val="0"/>
              </a:spcAft>
              <a:buNone/>
              <a:defRPr sz="1400">
                <a:solidFill>
                  <a:schemeClr val="dk1"/>
                </a:solidFill>
                <a:latin typeface="Arial"/>
                <a:ea typeface="Arial"/>
                <a:cs typeface="Arial"/>
                <a:sym typeface="Arial"/>
              </a:defRPr>
            </a:lvl5pPr>
            <a:lvl6pPr indent="0" lvl="5" marL="0" algn="r">
              <a:spcBef>
                <a:spcPts val="0"/>
              </a:spcBef>
              <a:spcAft>
                <a:spcPts val="0"/>
              </a:spcAft>
              <a:buNone/>
              <a:defRPr sz="1400">
                <a:solidFill>
                  <a:schemeClr val="dk1"/>
                </a:solidFill>
                <a:latin typeface="Arial"/>
                <a:ea typeface="Arial"/>
                <a:cs typeface="Arial"/>
                <a:sym typeface="Arial"/>
              </a:defRPr>
            </a:lvl6pPr>
            <a:lvl7pPr indent="0" lvl="6" marL="0" algn="r">
              <a:spcBef>
                <a:spcPts val="0"/>
              </a:spcBef>
              <a:spcAft>
                <a:spcPts val="0"/>
              </a:spcAft>
              <a:buNone/>
              <a:defRPr sz="1400">
                <a:solidFill>
                  <a:schemeClr val="dk1"/>
                </a:solidFill>
                <a:latin typeface="Arial"/>
                <a:ea typeface="Arial"/>
                <a:cs typeface="Arial"/>
                <a:sym typeface="Arial"/>
              </a:defRPr>
            </a:lvl7pPr>
            <a:lvl8pPr indent="0" lvl="7" marL="0" algn="r">
              <a:spcBef>
                <a:spcPts val="0"/>
              </a:spcBef>
              <a:spcAft>
                <a:spcPts val="0"/>
              </a:spcAft>
              <a:buNone/>
              <a:defRPr sz="1400">
                <a:solidFill>
                  <a:schemeClr val="dk1"/>
                </a:solidFill>
                <a:latin typeface="Arial"/>
                <a:ea typeface="Arial"/>
                <a:cs typeface="Arial"/>
                <a:sym typeface="Arial"/>
              </a:defRPr>
            </a:lvl8pPr>
            <a:lvl9pPr indent="0" lvl="8" marL="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9" name="Shape 19"/>
        <p:cNvGrpSpPr/>
        <p:nvPr/>
      </p:nvGrpSpPr>
      <p:grpSpPr>
        <a:xfrm>
          <a:off x="0" y="0"/>
          <a:ext cx="0" cy="0"/>
          <a:chOff x="0" y="0"/>
          <a:chExt cx="0" cy="0"/>
        </a:xfrm>
      </p:grpSpPr>
      <p:sp>
        <p:nvSpPr>
          <p:cNvPr id="20" name="Google Shape;20;p30"/>
          <p:cNvSpPr txBox="1"/>
          <p:nvPr>
            <p:ph type="ctrTitle"/>
          </p:nvPr>
        </p:nvSpPr>
        <p:spPr>
          <a:xfrm>
            <a:off x="514350" y="3076575"/>
            <a:ext cx="5829300" cy="212407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1" name="Google Shape;21;p30"/>
          <p:cNvSpPr txBox="1"/>
          <p:nvPr>
            <p:ph idx="1" type="subTitle"/>
          </p:nvPr>
        </p:nvSpPr>
        <p:spPr>
          <a:xfrm>
            <a:off x="1028700" y="5613400"/>
            <a:ext cx="4800600" cy="2532063"/>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chemeClr val="dk1"/>
              </a:buClr>
              <a:buSzPts val="3200"/>
              <a:buFont typeface="Arial"/>
              <a:buNone/>
              <a:defRPr/>
            </a:lvl1pPr>
            <a:lvl2pPr lvl="1" algn="ctr">
              <a:spcBef>
                <a:spcPts val="560"/>
              </a:spcBef>
              <a:spcAft>
                <a:spcPts val="0"/>
              </a:spcAft>
              <a:buClr>
                <a:schemeClr val="dk1"/>
              </a:buClr>
              <a:buSzPts val="2800"/>
              <a:buFont typeface="Arial"/>
              <a:buNone/>
              <a:defRPr/>
            </a:lvl2pPr>
            <a:lvl3pPr lvl="2" algn="ctr">
              <a:spcBef>
                <a:spcPts val="480"/>
              </a:spcBef>
              <a:spcAft>
                <a:spcPts val="0"/>
              </a:spcAft>
              <a:buClr>
                <a:schemeClr val="dk1"/>
              </a:buClr>
              <a:buSzPts val="2400"/>
              <a:buFont typeface="Arial"/>
              <a:buNone/>
              <a:defRPr/>
            </a:lvl3pPr>
            <a:lvl4pPr lvl="3" algn="ctr">
              <a:spcBef>
                <a:spcPts val="400"/>
              </a:spcBef>
              <a:spcAft>
                <a:spcPts val="0"/>
              </a:spcAft>
              <a:buClr>
                <a:schemeClr val="dk1"/>
              </a:buClr>
              <a:buSzPts val="2000"/>
              <a:buFont typeface="Arial"/>
              <a:buNone/>
              <a:defRPr/>
            </a:lvl4pPr>
            <a:lvl5pPr lvl="4" algn="ctr">
              <a:spcBef>
                <a:spcPts val="400"/>
              </a:spcBef>
              <a:spcAft>
                <a:spcPts val="0"/>
              </a:spcAft>
              <a:buClr>
                <a:schemeClr val="dk1"/>
              </a:buClr>
              <a:buSzPts val="2000"/>
              <a:buFont typeface="Arial"/>
              <a:buNone/>
              <a:defRPr/>
            </a:lvl5pPr>
            <a:lvl6pPr lvl="5" algn="ctr">
              <a:spcBef>
                <a:spcPts val="400"/>
              </a:spcBef>
              <a:spcAft>
                <a:spcPts val="0"/>
              </a:spcAft>
              <a:buClr>
                <a:schemeClr val="dk1"/>
              </a:buClr>
              <a:buSzPts val="2000"/>
              <a:buFont typeface="Arial"/>
              <a:buNone/>
              <a:defRPr/>
            </a:lvl6pPr>
            <a:lvl7pPr lvl="6" algn="ctr">
              <a:spcBef>
                <a:spcPts val="400"/>
              </a:spcBef>
              <a:spcAft>
                <a:spcPts val="0"/>
              </a:spcAft>
              <a:buClr>
                <a:schemeClr val="dk1"/>
              </a:buClr>
              <a:buSzPts val="2000"/>
              <a:buFont typeface="Arial"/>
              <a:buNone/>
              <a:defRPr/>
            </a:lvl7pPr>
            <a:lvl8pPr lvl="7" algn="ctr">
              <a:spcBef>
                <a:spcPts val="400"/>
              </a:spcBef>
              <a:spcAft>
                <a:spcPts val="0"/>
              </a:spcAft>
              <a:buClr>
                <a:schemeClr val="dk1"/>
              </a:buClr>
              <a:buSzPts val="2000"/>
              <a:buFont typeface="Arial"/>
              <a:buNone/>
              <a:defRPr/>
            </a:lvl8pPr>
            <a:lvl9pPr lvl="8" algn="ctr">
              <a:spcBef>
                <a:spcPts val="400"/>
              </a:spcBef>
              <a:spcAft>
                <a:spcPts val="0"/>
              </a:spcAft>
              <a:buClr>
                <a:schemeClr val="dk1"/>
              </a:buClr>
              <a:buSzPts val="2000"/>
              <a:buFont typeface="Arial"/>
              <a:buNone/>
              <a:defRPr/>
            </a:lvl9pPr>
          </a:lstStyle>
          <a:p/>
        </p:txBody>
      </p:sp>
      <p:sp>
        <p:nvSpPr>
          <p:cNvPr id="22" name="Google Shape;22;p30"/>
          <p:cNvSpPr txBox="1"/>
          <p:nvPr>
            <p:ph idx="10" type="dt"/>
          </p:nvPr>
        </p:nvSpPr>
        <p:spPr>
          <a:xfrm>
            <a:off x="342900" y="9020175"/>
            <a:ext cx="1600200" cy="6889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30"/>
          <p:cNvSpPr txBox="1"/>
          <p:nvPr>
            <p:ph idx="11" type="ftr"/>
          </p:nvPr>
        </p:nvSpPr>
        <p:spPr>
          <a:xfrm>
            <a:off x="2343150" y="9020175"/>
            <a:ext cx="2171700" cy="688975"/>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30"/>
          <p:cNvSpPr txBox="1"/>
          <p:nvPr>
            <p:ph idx="12" type="sldNum"/>
          </p:nvPr>
        </p:nvSpPr>
        <p:spPr>
          <a:xfrm>
            <a:off x="4914900" y="9020175"/>
            <a:ext cx="1600200" cy="688975"/>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Arial"/>
                <a:ea typeface="Arial"/>
                <a:cs typeface="Arial"/>
                <a:sym typeface="Arial"/>
              </a:defRPr>
            </a:lvl1pPr>
            <a:lvl2pPr indent="0" lvl="1" marL="0" algn="r">
              <a:spcBef>
                <a:spcPts val="0"/>
              </a:spcBef>
              <a:spcAft>
                <a:spcPts val="0"/>
              </a:spcAft>
              <a:buNone/>
              <a:defRPr sz="1400">
                <a:solidFill>
                  <a:schemeClr val="dk1"/>
                </a:solidFill>
                <a:latin typeface="Arial"/>
                <a:ea typeface="Arial"/>
                <a:cs typeface="Arial"/>
                <a:sym typeface="Arial"/>
              </a:defRPr>
            </a:lvl2pPr>
            <a:lvl3pPr indent="0" lvl="2" marL="0" algn="r">
              <a:spcBef>
                <a:spcPts val="0"/>
              </a:spcBef>
              <a:spcAft>
                <a:spcPts val="0"/>
              </a:spcAft>
              <a:buNone/>
              <a:defRPr sz="1400">
                <a:solidFill>
                  <a:schemeClr val="dk1"/>
                </a:solidFill>
                <a:latin typeface="Arial"/>
                <a:ea typeface="Arial"/>
                <a:cs typeface="Arial"/>
                <a:sym typeface="Arial"/>
              </a:defRPr>
            </a:lvl3pPr>
            <a:lvl4pPr indent="0" lvl="3" marL="0" algn="r">
              <a:spcBef>
                <a:spcPts val="0"/>
              </a:spcBef>
              <a:spcAft>
                <a:spcPts val="0"/>
              </a:spcAft>
              <a:buNone/>
              <a:defRPr sz="1400">
                <a:solidFill>
                  <a:schemeClr val="dk1"/>
                </a:solidFill>
                <a:latin typeface="Arial"/>
                <a:ea typeface="Arial"/>
                <a:cs typeface="Arial"/>
                <a:sym typeface="Arial"/>
              </a:defRPr>
            </a:lvl4pPr>
            <a:lvl5pPr indent="0" lvl="4" marL="0" algn="r">
              <a:spcBef>
                <a:spcPts val="0"/>
              </a:spcBef>
              <a:spcAft>
                <a:spcPts val="0"/>
              </a:spcAft>
              <a:buNone/>
              <a:defRPr sz="1400">
                <a:solidFill>
                  <a:schemeClr val="dk1"/>
                </a:solidFill>
                <a:latin typeface="Arial"/>
                <a:ea typeface="Arial"/>
                <a:cs typeface="Arial"/>
                <a:sym typeface="Arial"/>
              </a:defRPr>
            </a:lvl5pPr>
            <a:lvl6pPr indent="0" lvl="5" marL="0" algn="r">
              <a:spcBef>
                <a:spcPts val="0"/>
              </a:spcBef>
              <a:spcAft>
                <a:spcPts val="0"/>
              </a:spcAft>
              <a:buNone/>
              <a:defRPr sz="1400">
                <a:solidFill>
                  <a:schemeClr val="dk1"/>
                </a:solidFill>
                <a:latin typeface="Arial"/>
                <a:ea typeface="Arial"/>
                <a:cs typeface="Arial"/>
                <a:sym typeface="Arial"/>
              </a:defRPr>
            </a:lvl6pPr>
            <a:lvl7pPr indent="0" lvl="6" marL="0" algn="r">
              <a:spcBef>
                <a:spcPts val="0"/>
              </a:spcBef>
              <a:spcAft>
                <a:spcPts val="0"/>
              </a:spcAft>
              <a:buNone/>
              <a:defRPr sz="1400">
                <a:solidFill>
                  <a:schemeClr val="dk1"/>
                </a:solidFill>
                <a:latin typeface="Arial"/>
                <a:ea typeface="Arial"/>
                <a:cs typeface="Arial"/>
                <a:sym typeface="Arial"/>
              </a:defRPr>
            </a:lvl7pPr>
            <a:lvl8pPr indent="0" lvl="7" marL="0" algn="r">
              <a:spcBef>
                <a:spcPts val="0"/>
              </a:spcBef>
              <a:spcAft>
                <a:spcPts val="0"/>
              </a:spcAft>
              <a:buNone/>
              <a:defRPr sz="1400">
                <a:solidFill>
                  <a:schemeClr val="dk1"/>
                </a:solidFill>
                <a:latin typeface="Arial"/>
                <a:ea typeface="Arial"/>
                <a:cs typeface="Arial"/>
                <a:sym typeface="Arial"/>
              </a:defRPr>
            </a:lvl8pPr>
            <a:lvl9pPr indent="0" lvl="8" marL="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 name="Shape 25"/>
        <p:cNvGrpSpPr/>
        <p:nvPr/>
      </p:nvGrpSpPr>
      <p:grpSpPr>
        <a:xfrm>
          <a:off x="0" y="0"/>
          <a:ext cx="0" cy="0"/>
          <a:chOff x="0" y="0"/>
          <a:chExt cx="0" cy="0"/>
        </a:xfrm>
      </p:grpSpPr>
      <p:sp>
        <p:nvSpPr>
          <p:cNvPr id="26" name="Google Shape;26;p31"/>
          <p:cNvSpPr txBox="1"/>
          <p:nvPr>
            <p:ph type="title"/>
          </p:nvPr>
        </p:nvSpPr>
        <p:spPr>
          <a:xfrm>
            <a:off x="342900" y="396875"/>
            <a:ext cx="6172200" cy="1651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7" name="Google Shape;27;p31"/>
          <p:cNvSpPr txBox="1"/>
          <p:nvPr>
            <p:ph idx="1" type="body"/>
          </p:nvPr>
        </p:nvSpPr>
        <p:spPr>
          <a:xfrm>
            <a:off x="342900" y="2311400"/>
            <a:ext cx="6172200" cy="6537325"/>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8" name="Google Shape;28;p31"/>
          <p:cNvSpPr txBox="1"/>
          <p:nvPr>
            <p:ph idx="10" type="dt"/>
          </p:nvPr>
        </p:nvSpPr>
        <p:spPr>
          <a:xfrm>
            <a:off x="342900" y="9020175"/>
            <a:ext cx="1600200" cy="6889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31"/>
          <p:cNvSpPr txBox="1"/>
          <p:nvPr>
            <p:ph idx="11" type="ftr"/>
          </p:nvPr>
        </p:nvSpPr>
        <p:spPr>
          <a:xfrm>
            <a:off x="2343150" y="9020175"/>
            <a:ext cx="2171700" cy="688975"/>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31"/>
          <p:cNvSpPr txBox="1"/>
          <p:nvPr>
            <p:ph idx="12" type="sldNum"/>
          </p:nvPr>
        </p:nvSpPr>
        <p:spPr>
          <a:xfrm>
            <a:off x="4914900" y="9020175"/>
            <a:ext cx="1600200" cy="688975"/>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Arial"/>
                <a:ea typeface="Arial"/>
                <a:cs typeface="Arial"/>
                <a:sym typeface="Arial"/>
              </a:defRPr>
            </a:lvl1pPr>
            <a:lvl2pPr indent="0" lvl="1" marL="0" algn="r">
              <a:spcBef>
                <a:spcPts val="0"/>
              </a:spcBef>
              <a:spcAft>
                <a:spcPts val="0"/>
              </a:spcAft>
              <a:buNone/>
              <a:defRPr sz="1400">
                <a:solidFill>
                  <a:schemeClr val="dk1"/>
                </a:solidFill>
                <a:latin typeface="Arial"/>
                <a:ea typeface="Arial"/>
                <a:cs typeface="Arial"/>
                <a:sym typeface="Arial"/>
              </a:defRPr>
            </a:lvl2pPr>
            <a:lvl3pPr indent="0" lvl="2" marL="0" algn="r">
              <a:spcBef>
                <a:spcPts val="0"/>
              </a:spcBef>
              <a:spcAft>
                <a:spcPts val="0"/>
              </a:spcAft>
              <a:buNone/>
              <a:defRPr sz="1400">
                <a:solidFill>
                  <a:schemeClr val="dk1"/>
                </a:solidFill>
                <a:latin typeface="Arial"/>
                <a:ea typeface="Arial"/>
                <a:cs typeface="Arial"/>
                <a:sym typeface="Arial"/>
              </a:defRPr>
            </a:lvl3pPr>
            <a:lvl4pPr indent="0" lvl="3" marL="0" algn="r">
              <a:spcBef>
                <a:spcPts val="0"/>
              </a:spcBef>
              <a:spcAft>
                <a:spcPts val="0"/>
              </a:spcAft>
              <a:buNone/>
              <a:defRPr sz="1400">
                <a:solidFill>
                  <a:schemeClr val="dk1"/>
                </a:solidFill>
                <a:latin typeface="Arial"/>
                <a:ea typeface="Arial"/>
                <a:cs typeface="Arial"/>
                <a:sym typeface="Arial"/>
              </a:defRPr>
            </a:lvl4pPr>
            <a:lvl5pPr indent="0" lvl="4" marL="0" algn="r">
              <a:spcBef>
                <a:spcPts val="0"/>
              </a:spcBef>
              <a:spcAft>
                <a:spcPts val="0"/>
              </a:spcAft>
              <a:buNone/>
              <a:defRPr sz="1400">
                <a:solidFill>
                  <a:schemeClr val="dk1"/>
                </a:solidFill>
                <a:latin typeface="Arial"/>
                <a:ea typeface="Arial"/>
                <a:cs typeface="Arial"/>
                <a:sym typeface="Arial"/>
              </a:defRPr>
            </a:lvl5pPr>
            <a:lvl6pPr indent="0" lvl="5" marL="0" algn="r">
              <a:spcBef>
                <a:spcPts val="0"/>
              </a:spcBef>
              <a:spcAft>
                <a:spcPts val="0"/>
              </a:spcAft>
              <a:buNone/>
              <a:defRPr sz="1400">
                <a:solidFill>
                  <a:schemeClr val="dk1"/>
                </a:solidFill>
                <a:latin typeface="Arial"/>
                <a:ea typeface="Arial"/>
                <a:cs typeface="Arial"/>
                <a:sym typeface="Arial"/>
              </a:defRPr>
            </a:lvl6pPr>
            <a:lvl7pPr indent="0" lvl="6" marL="0" algn="r">
              <a:spcBef>
                <a:spcPts val="0"/>
              </a:spcBef>
              <a:spcAft>
                <a:spcPts val="0"/>
              </a:spcAft>
              <a:buNone/>
              <a:defRPr sz="1400">
                <a:solidFill>
                  <a:schemeClr val="dk1"/>
                </a:solidFill>
                <a:latin typeface="Arial"/>
                <a:ea typeface="Arial"/>
                <a:cs typeface="Arial"/>
                <a:sym typeface="Arial"/>
              </a:defRPr>
            </a:lvl7pPr>
            <a:lvl8pPr indent="0" lvl="7" marL="0" algn="r">
              <a:spcBef>
                <a:spcPts val="0"/>
              </a:spcBef>
              <a:spcAft>
                <a:spcPts val="0"/>
              </a:spcAft>
              <a:buNone/>
              <a:defRPr sz="1400">
                <a:solidFill>
                  <a:schemeClr val="dk1"/>
                </a:solidFill>
                <a:latin typeface="Arial"/>
                <a:ea typeface="Arial"/>
                <a:cs typeface="Arial"/>
                <a:sym typeface="Arial"/>
              </a:defRPr>
            </a:lvl8pPr>
            <a:lvl9pPr indent="0" lvl="8" marL="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1" name="Shape 31"/>
        <p:cNvGrpSpPr/>
        <p:nvPr/>
      </p:nvGrpSpPr>
      <p:grpSpPr>
        <a:xfrm>
          <a:off x="0" y="0"/>
          <a:ext cx="0" cy="0"/>
          <a:chOff x="0" y="0"/>
          <a:chExt cx="0" cy="0"/>
        </a:xfrm>
      </p:grpSpPr>
      <p:sp>
        <p:nvSpPr>
          <p:cNvPr id="32" name="Google Shape;32;p32"/>
          <p:cNvSpPr txBox="1"/>
          <p:nvPr>
            <p:ph type="title"/>
          </p:nvPr>
        </p:nvSpPr>
        <p:spPr>
          <a:xfrm>
            <a:off x="541338" y="6365875"/>
            <a:ext cx="5829300" cy="1966913"/>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3" name="Google Shape;33;p32"/>
          <p:cNvSpPr txBox="1"/>
          <p:nvPr>
            <p:ph idx="1" type="body"/>
          </p:nvPr>
        </p:nvSpPr>
        <p:spPr>
          <a:xfrm>
            <a:off x="541338" y="4198938"/>
            <a:ext cx="5829300" cy="216693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chemeClr val="dk1"/>
              </a:buClr>
              <a:buSzPts val="2000"/>
              <a:buFont typeface="Arial"/>
              <a:buNone/>
              <a:defRPr sz="2000"/>
            </a:lvl1pPr>
            <a:lvl2pPr indent="-228600" lvl="1" marL="914400" algn="l">
              <a:spcBef>
                <a:spcPts val="360"/>
              </a:spcBef>
              <a:spcAft>
                <a:spcPts val="0"/>
              </a:spcAft>
              <a:buClr>
                <a:schemeClr val="dk1"/>
              </a:buClr>
              <a:buSzPts val="1800"/>
              <a:buFont typeface="Arial"/>
              <a:buNone/>
              <a:defRPr sz="1800"/>
            </a:lvl2pPr>
            <a:lvl3pPr indent="-228600" lvl="2" marL="1371600" algn="l">
              <a:spcBef>
                <a:spcPts val="320"/>
              </a:spcBef>
              <a:spcAft>
                <a:spcPts val="0"/>
              </a:spcAft>
              <a:buClr>
                <a:schemeClr val="dk1"/>
              </a:buClr>
              <a:buSzPts val="1600"/>
              <a:buFont typeface="Arial"/>
              <a:buNone/>
              <a:defRPr sz="1600"/>
            </a:lvl3pPr>
            <a:lvl4pPr indent="-228600" lvl="3" marL="1828800" algn="l">
              <a:spcBef>
                <a:spcPts val="280"/>
              </a:spcBef>
              <a:spcAft>
                <a:spcPts val="0"/>
              </a:spcAft>
              <a:buClr>
                <a:schemeClr val="dk1"/>
              </a:buClr>
              <a:buSzPts val="1400"/>
              <a:buFont typeface="Arial"/>
              <a:buNone/>
              <a:defRPr sz="1400"/>
            </a:lvl4pPr>
            <a:lvl5pPr indent="-228600" lvl="4" marL="2286000" algn="l">
              <a:spcBef>
                <a:spcPts val="280"/>
              </a:spcBef>
              <a:spcAft>
                <a:spcPts val="0"/>
              </a:spcAft>
              <a:buClr>
                <a:schemeClr val="dk1"/>
              </a:buClr>
              <a:buSzPts val="1400"/>
              <a:buFont typeface="Arial"/>
              <a:buNone/>
              <a:defRPr sz="1400"/>
            </a:lvl5pPr>
            <a:lvl6pPr indent="-228600" lvl="5" marL="2743200" algn="l">
              <a:spcBef>
                <a:spcPts val="280"/>
              </a:spcBef>
              <a:spcAft>
                <a:spcPts val="0"/>
              </a:spcAft>
              <a:buClr>
                <a:schemeClr val="dk1"/>
              </a:buClr>
              <a:buSzPts val="1400"/>
              <a:buFont typeface="Arial"/>
              <a:buNone/>
              <a:defRPr sz="1400"/>
            </a:lvl6pPr>
            <a:lvl7pPr indent="-228600" lvl="6" marL="3200400" algn="l">
              <a:spcBef>
                <a:spcPts val="280"/>
              </a:spcBef>
              <a:spcAft>
                <a:spcPts val="0"/>
              </a:spcAft>
              <a:buClr>
                <a:schemeClr val="dk1"/>
              </a:buClr>
              <a:buSzPts val="1400"/>
              <a:buFont typeface="Arial"/>
              <a:buNone/>
              <a:defRPr sz="1400"/>
            </a:lvl7pPr>
            <a:lvl8pPr indent="-228600" lvl="7" marL="3657600" algn="l">
              <a:spcBef>
                <a:spcPts val="280"/>
              </a:spcBef>
              <a:spcAft>
                <a:spcPts val="0"/>
              </a:spcAft>
              <a:buClr>
                <a:schemeClr val="dk1"/>
              </a:buClr>
              <a:buSzPts val="1400"/>
              <a:buFont typeface="Arial"/>
              <a:buNone/>
              <a:defRPr sz="1400"/>
            </a:lvl8pPr>
            <a:lvl9pPr indent="-228600" lvl="8" marL="4114800" algn="l">
              <a:spcBef>
                <a:spcPts val="280"/>
              </a:spcBef>
              <a:spcAft>
                <a:spcPts val="0"/>
              </a:spcAft>
              <a:buClr>
                <a:schemeClr val="dk1"/>
              </a:buClr>
              <a:buSzPts val="1400"/>
              <a:buFont typeface="Arial"/>
              <a:buNone/>
              <a:defRPr sz="1400"/>
            </a:lvl9pPr>
          </a:lstStyle>
          <a:p/>
        </p:txBody>
      </p:sp>
      <p:sp>
        <p:nvSpPr>
          <p:cNvPr id="34" name="Google Shape;34;p32"/>
          <p:cNvSpPr txBox="1"/>
          <p:nvPr>
            <p:ph idx="10" type="dt"/>
          </p:nvPr>
        </p:nvSpPr>
        <p:spPr>
          <a:xfrm>
            <a:off x="342900" y="9020175"/>
            <a:ext cx="1600200" cy="6889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32"/>
          <p:cNvSpPr txBox="1"/>
          <p:nvPr>
            <p:ph idx="11" type="ftr"/>
          </p:nvPr>
        </p:nvSpPr>
        <p:spPr>
          <a:xfrm>
            <a:off x="2343150" y="9020175"/>
            <a:ext cx="2171700" cy="688975"/>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32"/>
          <p:cNvSpPr txBox="1"/>
          <p:nvPr>
            <p:ph idx="12" type="sldNum"/>
          </p:nvPr>
        </p:nvSpPr>
        <p:spPr>
          <a:xfrm>
            <a:off x="4914900" y="9020175"/>
            <a:ext cx="1600200" cy="688975"/>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Arial"/>
                <a:ea typeface="Arial"/>
                <a:cs typeface="Arial"/>
                <a:sym typeface="Arial"/>
              </a:defRPr>
            </a:lvl1pPr>
            <a:lvl2pPr indent="0" lvl="1" marL="0" algn="r">
              <a:spcBef>
                <a:spcPts val="0"/>
              </a:spcBef>
              <a:spcAft>
                <a:spcPts val="0"/>
              </a:spcAft>
              <a:buNone/>
              <a:defRPr sz="1400">
                <a:solidFill>
                  <a:schemeClr val="dk1"/>
                </a:solidFill>
                <a:latin typeface="Arial"/>
                <a:ea typeface="Arial"/>
                <a:cs typeface="Arial"/>
                <a:sym typeface="Arial"/>
              </a:defRPr>
            </a:lvl2pPr>
            <a:lvl3pPr indent="0" lvl="2" marL="0" algn="r">
              <a:spcBef>
                <a:spcPts val="0"/>
              </a:spcBef>
              <a:spcAft>
                <a:spcPts val="0"/>
              </a:spcAft>
              <a:buNone/>
              <a:defRPr sz="1400">
                <a:solidFill>
                  <a:schemeClr val="dk1"/>
                </a:solidFill>
                <a:latin typeface="Arial"/>
                <a:ea typeface="Arial"/>
                <a:cs typeface="Arial"/>
                <a:sym typeface="Arial"/>
              </a:defRPr>
            </a:lvl3pPr>
            <a:lvl4pPr indent="0" lvl="3" marL="0" algn="r">
              <a:spcBef>
                <a:spcPts val="0"/>
              </a:spcBef>
              <a:spcAft>
                <a:spcPts val="0"/>
              </a:spcAft>
              <a:buNone/>
              <a:defRPr sz="1400">
                <a:solidFill>
                  <a:schemeClr val="dk1"/>
                </a:solidFill>
                <a:latin typeface="Arial"/>
                <a:ea typeface="Arial"/>
                <a:cs typeface="Arial"/>
                <a:sym typeface="Arial"/>
              </a:defRPr>
            </a:lvl4pPr>
            <a:lvl5pPr indent="0" lvl="4" marL="0" algn="r">
              <a:spcBef>
                <a:spcPts val="0"/>
              </a:spcBef>
              <a:spcAft>
                <a:spcPts val="0"/>
              </a:spcAft>
              <a:buNone/>
              <a:defRPr sz="1400">
                <a:solidFill>
                  <a:schemeClr val="dk1"/>
                </a:solidFill>
                <a:latin typeface="Arial"/>
                <a:ea typeface="Arial"/>
                <a:cs typeface="Arial"/>
                <a:sym typeface="Arial"/>
              </a:defRPr>
            </a:lvl5pPr>
            <a:lvl6pPr indent="0" lvl="5" marL="0" algn="r">
              <a:spcBef>
                <a:spcPts val="0"/>
              </a:spcBef>
              <a:spcAft>
                <a:spcPts val="0"/>
              </a:spcAft>
              <a:buNone/>
              <a:defRPr sz="1400">
                <a:solidFill>
                  <a:schemeClr val="dk1"/>
                </a:solidFill>
                <a:latin typeface="Arial"/>
                <a:ea typeface="Arial"/>
                <a:cs typeface="Arial"/>
                <a:sym typeface="Arial"/>
              </a:defRPr>
            </a:lvl6pPr>
            <a:lvl7pPr indent="0" lvl="6" marL="0" algn="r">
              <a:spcBef>
                <a:spcPts val="0"/>
              </a:spcBef>
              <a:spcAft>
                <a:spcPts val="0"/>
              </a:spcAft>
              <a:buNone/>
              <a:defRPr sz="1400">
                <a:solidFill>
                  <a:schemeClr val="dk1"/>
                </a:solidFill>
                <a:latin typeface="Arial"/>
                <a:ea typeface="Arial"/>
                <a:cs typeface="Arial"/>
                <a:sym typeface="Arial"/>
              </a:defRPr>
            </a:lvl7pPr>
            <a:lvl8pPr indent="0" lvl="7" marL="0" algn="r">
              <a:spcBef>
                <a:spcPts val="0"/>
              </a:spcBef>
              <a:spcAft>
                <a:spcPts val="0"/>
              </a:spcAft>
              <a:buNone/>
              <a:defRPr sz="1400">
                <a:solidFill>
                  <a:schemeClr val="dk1"/>
                </a:solidFill>
                <a:latin typeface="Arial"/>
                <a:ea typeface="Arial"/>
                <a:cs typeface="Arial"/>
                <a:sym typeface="Arial"/>
              </a:defRPr>
            </a:lvl8pPr>
            <a:lvl9pPr indent="0" lvl="8" marL="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7" name="Shape 37"/>
        <p:cNvGrpSpPr/>
        <p:nvPr/>
      </p:nvGrpSpPr>
      <p:grpSpPr>
        <a:xfrm>
          <a:off x="0" y="0"/>
          <a:ext cx="0" cy="0"/>
          <a:chOff x="0" y="0"/>
          <a:chExt cx="0" cy="0"/>
        </a:xfrm>
      </p:grpSpPr>
      <p:sp>
        <p:nvSpPr>
          <p:cNvPr id="38" name="Google Shape;38;p33"/>
          <p:cNvSpPr txBox="1"/>
          <p:nvPr>
            <p:ph type="title"/>
          </p:nvPr>
        </p:nvSpPr>
        <p:spPr>
          <a:xfrm>
            <a:off x="342900" y="396875"/>
            <a:ext cx="6172200" cy="1651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9" name="Google Shape;39;p33"/>
          <p:cNvSpPr txBox="1"/>
          <p:nvPr>
            <p:ph idx="1" type="body"/>
          </p:nvPr>
        </p:nvSpPr>
        <p:spPr>
          <a:xfrm>
            <a:off x="342900" y="2311400"/>
            <a:ext cx="3009900" cy="6537325"/>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40" name="Google Shape;40;p33"/>
          <p:cNvSpPr txBox="1"/>
          <p:nvPr>
            <p:ph idx="2" type="body"/>
          </p:nvPr>
        </p:nvSpPr>
        <p:spPr>
          <a:xfrm>
            <a:off x="3505200" y="2311400"/>
            <a:ext cx="3009900" cy="6537325"/>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41" name="Google Shape;41;p33"/>
          <p:cNvSpPr txBox="1"/>
          <p:nvPr>
            <p:ph idx="10" type="dt"/>
          </p:nvPr>
        </p:nvSpPr>
        <p:spPr>
          <a:xfrm>
            <a:off x="342900" y="9020175"/>
            <a:ext cx="1600200" cy="6889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33"/>
          <p:cNvSpPr txBox="1"/>
          <p:nvPr>
            <p:ph idx="11" type="ftr"/>
          </p:nvPr>
        </p:nvSpPr>
        <p:spPr>
          <a:xfrm>
            <a:off x="2343150" y="9020175"/>
            <a:ext cx="2171700" cy="688975"/>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33"/>
          <p:cNvSpPr txBox="1"/>
          <p:nvPr>
            <p:ph idx="12" type="sldNum"/>
          </p:nvPr>
        </p:nvSpPr>
        <p:spPr>
          <a:xfrm>
            <a:off x="4914900" y="9020175"/>
            <a:ext cx="1600200" cy="688975"/>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Arial"/>
                <a:ea typeface="Arial"/>
                <a:cs typeface="Arial"/>
                <a:sym typeface="Arial"/>
              </a:defRPr>
            </a:lvl1pPr>
            <a:lvl2pPr indent="0" lvl="1" marL="0" algn="r">
              <a:spcBef>
                <a:spcPts val="0"/>
              </a:spcBef>
              <a:spcAft>
                <a:spcPts val="0"/>
              </a:spcAft>
              <a:buNone/>
              <a:defRPr sz="1400">
                <a:solidFill>
                  <a:schemeClr val="dk1"/>
                </a:solidFill>
                <a:latin typeface="Arial"/>
                <a:ea typeface="Arial"/>
                <a:cs typeface="Arial"/>
                <a:sym typeface="Arial"/>
              </a:defRPr>
            </a:lvl2pPr>
            <a:lvl3pPr indent="0" lvl="2" marL="0" algn="r">
              <a:spcBef>
                <a:spcPts val="0"/>
              </a:spcBef>
              <a:spcAft>
                <a:spcPts val="0"/>
              </a:spcAft>
              <a:buNone/>
              <a:defRPr sz="1400">
                <a:solidFill>
                  <a:schemeClr val="dk1"/>
                </a:solidFill>
                <a:latin typeface="Arial"/>
                <a:ea typeface="Arial"/>
                <a:cs typeface="Arial"/>
                <a:sym typeface="Arial"/>
              </a:defRPr>
            </a:lvl3pPr>
            <a:lvl4pPr indent="0" lvl="3" marL="0" algn="r">
              <a:spcBef>
                <a:spcPts val="0"/>
              </a:spcBef>
              <a:spcAft>
                <a:spcPts val="0"/>
              </a:spcAft>
              <a:buNone/>
              <a:defRPr sz="1400">
                <a:solidFill>
                  <a:schemeClr val="dk1"/>
                </a:solidFill>
                <a:latin typeface="Arial"/>
                <a:ea typeface="Arial"/>
                <a:cs typeface="Arial"/>
                <a:sym typeface="Arial"/>
              </a:defRPr>
            </a:lvl4pPr>
            <a:lvl5pPr indent="0" lvl="4" marL="0" algn="r">
              <a:spcBef>
                <a:spcPts val="0"/>
              </a:spcBef>
              <a:spcAft>
                <a:spcPts val="0"/>
              </a:spcAft>
              <a:buNone/>
              <a:defRPr sz="1400">
                <a:solidFill>
                  <a:schemeClr val="dk1"/>
                </a:solidFill>
                <a:latin typeface="Arial"/>
                <a:ea typeface="Arial"/>
                <a:cs typeface="Arial"/>
                <a:sym typeface="Arial"/>
              </a:defRPr>
            </a:lvl5pPr>
            <a:lvl6pPr indent="0" lvl="5" marL="0" algn="r">
              <a:spcBef>
                <a:spcPts val="0"/>
              </a:spcBef>
              <a:spcAft>
                <a:spcPts val="0"/>
              </a:spcAft>
              <a:buNone/>
              <a:defRPr sz="1400">
                <a:solidFill>
                  <a:schemeClr val="dk1"/>
                </a:solidFill>
                <a:latin typeface="Arial"/>
                <a:ea typeface="Arial"/>
                <a:cs typeface="Arial"/>
                <a:sym typeface="Arial"/>
              </a:defRPr>
            </a:lvl6pPr>
            <a:lvl7pPr indent="0" lvl="6" marL="0" algn="r">
              <a:spcBef>
                <a:spcPts val="0"/>
              </a:spcBef>
              <a:spcAft>
                <a:spcPts val="0"/>
              </a:spcAft>
              <a:buNone/>
              <a:defRPr sz="1400">
                <a:solidFill>
                  <a:schemeClr val="dk1"/>
                </a:solidFill>
                <a:latin typeface="Arial"/>
                <a:ea typeface="Arial"/>
                <a:cs typeface="Arial"/>
                <a:sym typeface="Arial"/>
              </a:defRPr>
            </a:lvl7pPr>
            <a:lvl8pPr indent="0" lvl="7" marL="0" algn="r">
              <a:spcBef>
                <a:spcPts val="0"/>
              </a:spcBef>
              <a:spcAft>
                <a:spcPts val="0"/>
              </a:spcAft>
              <a:buNone/>
              <a:defRPr sz="1400">
                <a:solidFill>
                  <a:schemeClr val="dk1"/>
                </a:solidFill>
                <a:latin typeface="Arial"/>
                <a:ea typeface="Arial"/>
                <a:cs typeface="Arial"/>
                <a:sym typeface="Arial"/>
              </a:defRPr>
            </a:lvl8pPr>
            <a:lvl9pPr indent="0" lvl="8" marL="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4" name="Shape 44"/>
        <p:cNvGrpSpPr/>
        <p:nvPr/>
      </p:nvGrpSpPr>
      <p:grpSpPr>
        <a:xfrm>
          <a:off x="0" y="0"/>
          <a:ext cx="0" cy="0"/>
          <a:chOff x="0" y="0"/>
          <a:chExt cx="0" cy="0"/>
        </a:xfrm>
      </p:grpSpPr>
      <p:sp>
        <p:nvSpPr>
          <p:cNvPr id="45" name="Google Shape;45;p34"/>
          <p:cNvSpPr txBox="1"/>
          <p:nvPr>
            <p:ph type="title"/>
          </p:nvPr>
        </p:nvSpPr>
        <p:spPr>
          <a:xfrm>
            <a:off x="342900" y="396875"/>
            <a:ext cx="6172200" cy="1651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6" name="Google Shape;46;p34"/>
          <p:cNvSpPr txBox="1"/>
          <p:nvPr>
            <p:ph idx="1" type="body"/>
          </p:nvPr>
        </p:nvSpPr>
        <p:spPr>
          <a:xfrm>
            <a:off x="342900" y="2217738"/>
            <a:ext cx="3030538" cy="923925"/>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47" name="Google Shape;47;p34"/>
          <p:cNvSpPr txBox="1"/>
          <p:nvPr>
            <p:ph idx="2" type="body"/>
          </p:nvPr>
        </p:nvSpPr>
        <p:spPr>
          <a:xfrm>
            <a:off x="342900" y="3141663"/>
            <a:ext cx="3030538" cy="5707062"/>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48" name="Google Shape;48;p34"/>
          <p:cNvSpPr txBox="1"/>
          <p:nvPr>
            <p:ph idx="3" type="body"/>
          </p:nvPr>
        </p:nvSpPr>
        <p:spPr>
          <a:xfrm>
            <a:off x="3484563" y="2217738"/>
            <a:ext cx="3030537" cy="923925"/>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49" name="Google Shape;49;p34"/>
          <p:cNvSpPr txBox="1"/>
          <p:nvPr>
            <p:ph idx="4" type="body"/>
          </p:nvPr>
        </p:nvSpPr>
        <p:spPr>
          <a:xfrm>
            <a:off x="3484563" y="3141663"/>
            <a:ext cx="3030537" cy="5707062"/>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50" name="Google Shape;50;p34"/>
          <p:cNvSpPr txBox="1"/>
          <p:nvPr>
            <p:ph idx="10" type="dt"/>
          </p:nvPr>
        </p:nvSpPr>
        <p:spPr>
          <a:xfrm>
            <a:off x="342900" y="9020175"/>
            <a:ext cx="1600200" cy="6889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34"/>
          <p:cNvSpPr txBox="1"/>
          <p:nvPr>
            <p:ph idx="11" type="ftr"/>
          </p:nvPr>
        </p:nvSpPr>
        <p:spPr>
          <a:xfrm>
            <a:off x="2343150" y="9020175"/>
            <a:ext cx="2171700" cy="688975"/>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34"/>
          <p:cNvSpPr txBox="1"/>
          <p:nvPr>
            <p:ph idx="12" type="sldNum"/>
          </p:nvPr>
        </p:nvSpPr>
        <p:spPr>
          <a:xfrm>
            <a:off x="4914900" y="9020175"/>
            <a:ext cx="1600200" cy="688975"/>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Arial"/>
                <a:ea typeface="Arial"/>
                <a:cs typeface="Arial"/>
                <a:sym typeface="Arial"/>
              </a:defRPr>
            </a:lvl1pPr>
            <a:lvl2pPr indent="0" lvl="1" marL="0" algn="r">
              <a:spcBef>
                <a:spcPts val="0"/>
              </a:spcBef>
              <a:spcAft>
                <a:spcPts val="0"/>
              </a:spcAft>
              <a:buNone/>
              <a:defRPr sz="1400">
                <a:solidFill>
                  <a:schemeClr val="dk1"/>
                </a:solidFill>
                <a:latin typeface="Arial"/>
                <a:ea typeface="Arial"/>
                <a:cs typeface="Arial"/>
                <a:sym typeface="Arial"/>
              </a:defRPr>
            </a:lvl2pPr>
            <a:lvl3pPr indent="0" lvl="2" marL="0" algn="r">
              <a:spcBef>
                <a:spcPts val="0"/>
              </a:spcBef>
              <a:spcAft>
                <a:spcPts val="0"/>
              </a:spcAft>
              <a:buNone/>
              <a:defRPr sz="1400">
                <a:solidFill>
                  <a:schemeClr val="dk1"/>
                </a:solidFill>
                <a:latin typeface="Arial"/>
                <a:ea typeface="Arial"/>
                <a:cs typeface="Arial"/>
                <a:sym typeface="Arial"/>
              </a:defRPr>
            </a:lvl3pPr>
            <a:lvl4pPr indent="0" lvl="3" marL="0" algn="r">
              <a:spcBef>
                <a:spcPts val="0"/>
              </a:spcBef>
              <a:spcAft>
                <a:spcPts val="0"/>
              </a:spcAft>
              <a:buNone/>
              <a:defRPr sz="1400">
                <a:solidFill>
                  <a:schemeClr val="dk1"/>
                </a:solidFill>
                <a:latin typeface="Arial"/>
                <a:ea typeface="Arial"/>
                <a:cs typeface="Arial"/>
                <a:sym typeface="Arial"/>
              </a:defRPr>
            </a:lvl4pPr>
            <a:lvl5pPr indent="0" lvl="4" marL="0" algn="r">
              <a:spcBef>
                <a:spcPts val="0"/>
              </a:spcBef>
              <a:spcAft>
                <a:spcPts val="0"/>
              </a:spcAft>
              <a:buNone/>
              <a:defRPr sz="1400">
                <a:solidFill>
                  <a:schemeClr val="dk1"/>
                </a:solidFill>
                <a:latin typeface="Arial"/>
                <a:ea typeface="Arial"/>
                <a:cs typeface="Arial"/>
                <a:sym typeface="Arial"/>
              </a:defRPr>
            </a:lvl5pPr>
            <a:lvl6pPr indent="0" lvl="5" marL="0" algn="r">
              <a:spcBef>
                <a:spcPts val="0"/>
              </a:spcBef>
              <a:spcAft>
                <a:spcPts val="0"/>
              </a:spcAft>
              <a:buNone/>
              <a:defRPr sz="1400">
                <a:solidFill>
                  <a:schemeClr val="dk1"/>
                </a:solidFill>
                <a:latin typeface="Arial"/>
                <a:ea typeface="Arial"/>
                <a:cs typeface="Arial"/>
                <a:sym typeface="Arial"/>
              </a:defRPr>
            </a:lvl6pPr>
            <a:lvl7pPr indent="0" lvl="6" marL="0" algn="r">
              <a:spcBef>
                <a:spcPts val="0"/>
              </a:spcBef>
              <a:spcAft>
                <a:spcPts val="0"/>
              </a:spcAft>
              <a:buNone/>
              <a:defRPr sz="1400">
                <a:solidFill>
                  <a:schemeClr val="dk1"/>
                </a:solidFill>
                <a:latin typeface="Arial"/>
                <a:ea typeface="Arial"/>
                <a:cs typeface="Arial"/>
                <a:sym typeface="Arial"/>
              </a:defRPr>
            </a:lvl7pPr>
            <a:lvl8pPr indent="0" lvl="7" marL="0" algn="r">
              <a:spcBef>
                <a:spcPts val="0"/>
              </a:spcBef>
              <a:spcAft>
                <a:spcPts val="0"/>
              </a:spcAft>
              <a:buNone/>
              <a:defRPr sz="1400">
                <a:solidFill>
                  <a:schemeClr val="dk1"/>
                </a:solidFill>
                <a:latin typeface="Arial"/>
                <a:ea typeface="Arial"/>
                <a:cs typeface="Arial"/>
                <a:sym typeface="Arial"/>
              </a:defRPr>
            </a:lvl8pPr>
            <a:lvl9pPr indent="0" lvl="8" marL="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35"/>
          <p:cNvSpPr txBox="1"/>
          <p:nvPr>
            <p:ph type="title"/>
          </p:nvPr>
        </p:nvSpPr>
        <p:spPr>
          <a:xfrm>
            <a:off x="342900" y="396875"/>
            <a:ext cx="6172200" cy="1651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5" name="Google Shape;55;p35"/>
          <p:cNvSpPr txBox="1"/>
          <p:nvPr>
            <p:ph idx="10" type="dt"/>
          </p:nvPr>
        </p:nvSpPr>
        <p:spPr>
          <a:xfrm>
            <a:off x="342900" y="9020175"/>
            <a:ext cx="1600200" cy="6889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35"/>
          <p:cNvSpPr txBox="1"/>
          <p:nvPr>
            <p:ph idx="11" type="ftr"/>
          </p:nvPr>
        </p:nvSpPr>
        <p:spPr>
          <a:xfrm>
            <a:off x="2343150" y="9020175"/>
            <a:ext cx="2171700" cy="688975"/>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35"/>
          <p:cNvSpPr txBox="1"/>
          <p:nvPr>
            <p:ph idx="12" type="sldNum"/>
          </p:nvPr>
        </p:nvSpPr>
        <p:spPr>
          <a:xfrm>
            <a:off x="4914900" y="9020175"/>
            <a:ext cx="1600200" cy="688975"/>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Arial"/>
                <a:ea typeface="Arial"/>
                <a:cs typeface="Arial"/>
                <a:sym typeface="Arial"/>
              </a:defRPr>
            </a:lvl1pPr>
            <a:lvl2pPr indent="0" lvl="1" marL="0" algn="r">
              <a:spcBef>
                <a:spcPts val="0"/>
              </a:spcBef>
              <a:spcAft>
                <a:spcPts val="0"/>
              </a:spcAft>
              <a:buNone/>
              <a:defRPr sz="1400">
                <a:solidFill>
                  <a:schemeClr val="dk1"/>
                </a:solidFill>
                <a:latin typeface="Arial"/>
                <a:ea typeface="Arial"/>
                <a:cs typeface="Arial"/>
                <a:sym typeface="Arial"/>
              </a:defRPr>
            </a:lvl2pPr>
            <a:lvl3pPr indent="0" lvl="2" marL="0" algn="r">
              <a:spcBef>
                <a:spcPts val="0"/>
              </a:spcBef>
              <a:spcAft>
                <a:spcPts val="0"/>
              </a:spcAft>
              <a:buNone/>
              <a:defRPr sz="1400">
                <a:solidFill>
                  <a:schemeClr val="dk1"/>
                </a:solidFill>
                <a:latin typeface="Arial"/>
                <a:ea typeface="Arial"/>
                <a:cs typeface="Arial"/>
                <a:sym typeface="Arial"/>
              </a:defRPr>
            </a:lvl3pPr>
            <a:lvl4pPr indent="0" lvl="3" marL="0" algn="r">
              <a:spcBef>
                <a:spcPts val="0"/>
              </a:spcBef>
              <a:spcAft>
                <a:spcPts val="0"/>
              </a:spcAft>
              <a:buNone/>
              <a:defRPr sz="1400">
                <a:solidFill>
                  <a:schemeClr val="dk1"/>
                </a:solidFill>
                <a:latin typeface="Arial"/>
                <a:ea typeface="Arial"/>
                <a:cs typeface="Arial"/>
                <a:sym typeface="Arial"/>
              </a:defRPr>
            </a:lvl4pPr>
            <a:lvl5pPr indent="0" lvl="4" marL="0" algn="r">
              <a:spcBef>
                <a:spcPts val="0"/>
              </a:spcBef>
              <a:spcAft>
                <a:spcPts val="0"/>
              </a:spcAft>
              <a:buNone/>
              <a:defRPr sz="1400">
                <a:solidFill>
                  <a:schemeClr val="dk1"/>
                </a:solidFill>
                <a:latin typeface="Arial"/>
                <a:ea typeface="Arial"/>
                <a:cs typeface="Arial"/>
                <a:sym typeface="Arial"/>
              </a:defRPr>
            </a:lvl5pPr>
            <a:lvl6pPr indent="0" lvl="5" marL="0" algn="r">
              <a:spcBef>
                <a:spcPts val="0"/>
              </a:spcBef>
              <a:spcAft>
                <a:spcPts val="0"/>
              </a:spcAft>
              <a:buNone/>
              <a:defRPr sz="1400">
                <a:solidFill>
                  <a:schemeClr val="dk1"/>
                </a:solidFill>
                <a:latin typeface="Arial"/>
                <a:ea typeface="Arial"/>
                <a:cs typeface="Arial"/>
                <a:sym typeface="Arial"/>
              </a:defRPr>
            </a:lvl6pPr>
            <a:lvl7pPr indent="0" lvl="6" marL="0" algn="r">
              <a:spcBef>
                <a:spcPts val="0"/>
              </a:spcBef>
              <a:spcAft>
                <a:spcPts val="0"/>
              </a:spcAft>
              <a:buNone/>
              <a:defRPr sz="1400">
                <a:solidFill>
                  <a:schemeClr val="dk1"/>
                </a:solidFill>
                <a:latin typeface="Arial"/>
                <a:ea typeface="Arial"/>
                <a:cs typeface="Arial"/>
                <a:sym typeface="Arial"/>
              </a:defRPr>
            </a:lvl7pPr>
            <a:lvl8pPr indent="0" lvl="7" marL="0" algn="r">
              <a:spcBef>
                <a:spcPts val="0"/>
              </a:spcBef>
              <a:spcAft>
                <a:spcPts val="0"/>
              </a:spcAft>
              <a:buNone/>
              <a:defRPr sz="1400">
                <a:solidFill>
                  <a:schemeClr val="dk1"/>
                </a:solidFill>
                <a:latin typeface="Arial"/>
                <a:ea typeface="Arial"/>
                <a:cs typeface="Arial"/>
                <a:sym typeface="Arial"/>
              </a:defRPr>
            </a:lvl8pPr>
            <a:lvl9pPr indent="0" lvl="8" marL="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36"/>
          <p:cNvSpPr txBox="1"/>
          <p:nvPr>
            <p:ph type="title"/>
          </p:nvPr>
        </p:nvSpPr>
        <p:spPr>
          <a:xfrm>
            <a:off x="342900" y="393700"/>
            <a:ext cx="2255838" cy="167957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0" name="Google Shape;60;p36"/>
          <p:cNvSpPr txBox="1"/>
          <p:nvPr>
            <p:ph idx="1" type="body"/>
          </p:nvPr>
        </p:nvSpPr>
        <p:spPr>
          <a:xfrm>
            <a:off x="2681288" y="393700"/>
            <a:ext cx="3833812" cy="8455025"/>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Font typeface="Arial"/>
              <a:buChar char="•"/>
              <a:defRPr sz="3200"/>
            </a:lvl1pPr>
            <a:lvl2pPr indent="-406400" lvl="1" marL="914400" algn="l">
              <a:spcBef>
                <a:spcPts val="560"/>
              </a:spcBef>
              <a:spcAft>
                <a:spcPts val="0"/>
              </a:spcAft>
              <a:buClr>
                <a:schemeClr val="dk1"/>
              </a:buClr>
              <a:buSzPts val="2800"/>
              <a:buFont typeface="Arial"/>
              <a:buChar char="–"/>
              <a:defRPr sz="2800"/>
            </a:lvl2pPr>
            <a:lvl3pPr indent="-381000" lvl="2" marL="1371600" algn="l">
              <a:spcBef>
                <a:spcPts val="480"/>
              </a:spcBef>
              <a:spcAft>
                <a:spcPts val="0"/>
              </a:spcAft>
              <a:buClr>
                <a:schemeClr val="dk1"/>
              </a:buClr>
              <a:buSzPts val="2400"/>
              <a:buFont typeface="Arial"/>
              <a:buChar char="•"/>
              <a:defRPr sz="2400"/>
            </a:lvl3pPr>
            <a:lvl4pPr indent="-355600" lvl="3" marL="1828800" algn="l">
              <a:spcBef>
                <a:spcPts val="400"/>
              </a:spcBef>
              <a:spcAft>
                <a:spcPts val="0"/>
              </a:spcAft>
              <a:buClr>
                <a:schemeClr val="dk1"/>
              </a:buClr>
              <a:buSzPts val="2000"/>
              <a:buFont typeface="Arial"/>
              <a:buChar char="–"/>
              <a:defRPr sz="2000"/>
            </a:lvl4pPr>
            <a:lvl5pPr indent="-355600" lvl="4" marL="2286000" algn="l">
              <a:spcBef>
                <a:spcPts val="400"/>
              </a:spcBef>
              <a:spcAft>
                <a:spcPts val="0"/>
              </a:spcAft>
              <a:buClr>
                <a:schemeClr val="dk1"/>
              </a:buClr>
              <a:buSzPts val="2000"/>
              <a:buFont typeface="Arial"/>
              <a:buChar char="»"/>
              <a:defRPr sz="2000"/>
            </a:lvl5pPr>
            <a:lvl6pPr indent="-355600" lvl="5" marL="2743200" algn="l">
              <a:spcBef>
                <a:spcPts val="400"/>
              </a:spcBef>
              <a:spcAft>
                <a:spcPts val="0"/>
              </a:spcAft>
              <a:buClr>
                <a:schemeClr val="dk1"/>
              </a:buClr>
              <a:buSzPts val="2000"/>
              <a:buFont typeface="Arial"/>
              <a:buChar char="»"/>
              <a:defRPr sz="2000"/>
            </a:lvl6pPr>
            <a:lvl7pPr indent="-355600" lvl="6" marL="3200400" algn="l">
              <a:spcBef>
                <a:spcPts val="400"/>
              </a:spcBef>
              <a:spcAft>
                <a:spcPts val="0"/>
              </a:spcAft>
              <a:buClr>
                <a:schemeClr val="dk1"/>
              </a:buClr>
              <a:buSzPts val="2000"/>
              <a:buFont typeface="Arial"/>
              <a:buChar char="»"/>
              <a:defRPr sz="2000"/>
            </a:lvl7pPr>
            <a:lvl8pPr indent="-355600" lvl="7" marL="3657600" algn="l">
              <a:spcBef>
                <a:spcPts val="400"/>
              </a:spcBef>
              <a:spcAft>
                <a:spcPts val="0"/>
              </a:spcAft>
              <a:buClr>
                <a:schemeClr val="dk1"/>
              </a:buClr>
              <a:buSzPts val="2000"/>
              <a:buFont typeface="Arial"/>
              <a:buChar char="»"/>
              <a:defRPr sz="2000"/>
            </a:lvl8pPr>
            <a:lvl9pPr indent="-355600" lvl="8" marL="4114800" algn="l">
              <a:spcBef>
                <a:spcPts val="400"/>
              </a:spcBef>
              <a:spcAft>
                <a:spcPts val="0"/>
              </a:spcAft>
              <a:buClr>
                <a:schemeClr val="dk1"/>
              </a:buClr>
              <a:buSzPts val="2000"/>
              <a:buFont typeface="Arial"/>
              <a:buChar char="»"/>
              <a:defRPr sz="2000"/>
            </a:lvl9pPr>
          </a:lstStyle>
          <a:p/>
        </p:txBody>
      </p:sp>
      <p:sp>
        <p:nvSpPr>
          <p:cNvPr id="61" name="Google Shape;61;p36"/>
          <p:cNvSpPr txBox="1"/>
          <p:nvPr>
            <p:ph idx="2" type="body"/>
          </p:nvPr>
        </p:nvSpPr>
        <p:spPr>
          <a:xfrm>
            <a:off x="342900" y="2073275"/>
            <a:ext cx="2255838" cy="6775450"/>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62" name="Google Shape;62;p36"/>
          <p:cNvSpPr txBox="1"/>
          <p:nvPr>
            <p:ph idx="10" type="dt"/>
          </p:nvPr>
        </p:nvSpPr>
        <p:spPr>
          <a:xfrm>
            <a:off x="342900" y="9020175"/>
            <a:ext cx="1600200" cy="6889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36"/>
          <p:cNvSpPr txBox="1"/>
          <p:nvPr>
            <p:ph idx="11" type="ftr"/>
          </p:nvPr>
        </p:nvSpPr>
        <p:spPr>
          <a:xfrm>
            <a:off x="2343150" y="9020175"/>
            <a:ext cx="2171700" cy="688975"/>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36"/>
          <p:cNvSpPr txBox="1"/>
          <p:nvPr>
            <p:ph idx="12" type="sldNum"/>
          </p:nvPr>
        </p:nvSpPr>
        <p:spPr>
          <a:xfrm>
            <a:off x="4914900" y="9020175"/>
            <a:ext cx="1600200" cy="688975"/>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Arial"/>
                <a:ea typeface="Arial"/>
                <a:cs typeface="Arial"/>
                <a:sym typeface="Arial"/>
              </a:defRPr>
            </a:lvl1pPr>
            <a:lvl2pPr indent="0" lvl="1" marL="0" algn="r">
              <a:spcBef>
                <a:spcPts val="0"/>
              </a:spcBef>
              <a:spcAft>
                <a:spcPts val="0"/>
              </a:spcAft>
              <a:buNone/>
              <a:defRPr sz="1400">
                <a:solidFill>
                  <a:schemeClr val="dk1"/>
                </a:solidFill>
                <a:latin typeface="Arial"/>
                <a:ea typeface="Arial"/>
                <a:cs typeface="Arial"/>
                <a:sym typeface="Arial"/>
              </a:defRPr>
            </a:lvl2pPr>
            <a:lvl3pPr indent="0" lvl="2" marL="0" algn="r">
              <a:spcBef>
                <a:spcPts val="0"/>
              </a:spcBef>
              <a:spcAft>
                <a:spcPts val="0"/>
              </a:spcAft>
              <a:buNone/>
              <a:defRPr sz="1400">
                <a:solidFill>
                  <a:schemeClr val="dk1"/>
                </a:solidFill>
                <a:latin typeface="Arial"/>
                <a:ea typeface="Arial"/>
                <a:cs typeface="Arial"/>
                <a:sym typeface="Arial"/>
              </a:defRPr>
            </a:lvl3pPr>
            <a:lvl4pPr indent="0" lvl="3" marL="0" algn="r">
              <a:spcBef>
                <a:spcPts val="0"/>
              </a:spcBef>
              <a:spcAft>
                <a:spcPts val="0"/>
              </a:spcAft>
              <a:buNone/>
              <a:defRPr sz="1400">
                <a:solidFill>
                  <a:schemeClr val="dk1"/>
                </a:solidFill>
                <a:latin typeface="Arial"/>
                <a:ea typeface="Arial"/>
                <a:cs typeface="Arial"/>
                <a:sym typeface="Arial"/>
              </a:defRPr>
            </a:lvl4pPr>
            <a:lvl5pPr indent="0" lvl="4" marL="0" algn="r">
              <a:spcBef>
                <a:spcPts val="0"/>
              </a:spcBef>
              <a:spcAft>
                <a:spcPts val="0"/>
              </a:spcAft>
              <a:buNone/>
              <a:defRPr sz="1400">
                <a:solidFill>
                  <a:schemeClr val="dk1"/>
                </a:solidFill>
                <a:latin typeface="Arial"/>
                <a:ea typeface="Arial"/>
                <a:cs typeface="Arial"/>
                <a:sym typeface="Arial"/>
              </a:defRPr>
            </a:lvl5pPr>
            <a:lvl6pPr indent="0" lvl="5" marL="0" algn="r">
              <a:spcBef>
                <a:spcPts val="0"/>
              </a:spcBef>
              <a:spcAft>
                <a:spcPts val="0"/>
              </a:spcAft>
              <a:buNone/>
              <a:defRPr sz="1400">
                <a:solidFill>
                  <a:schemeClr val="dk1"/>
                </a:solidFill>
                <a:latin typeface="Arial"/>
                <a:ea typeface="Arial"/>
                <a:cs typeface="Arial"/>
                <a:sym typeface="Arial"/>
              </a:defRPr>
            </a:lvl6pPr>
            <a:lvl7pPr indent="0" lvl="6" marL="0" algn="r">
              <a:spcBef>
                <a:spcPts val="0"/>
              </a:spcBef>
              <a:spcAft>
                <a:spcPts val="0"/>
              </a:spcAft>
              <a:buNone/>
              <a:defRPr sz="1400">
                <a:solidFill>
                  <a:schemeClr val="dk1"/>
                </a:solidFill>
                <a:latin typeface="Arial"/>
                <a:ea typeface="Arial"/>
                <a:cs typeface="Arial"/>
                <a:sym typeface="Arial"/>
              </a:defRPr>
            </a:lvl7pPr>
            <a:lvl8pPr indent="0" lvl="7" marL="0" algn="r">
              <a:spcBef>
                <a:spcPts val="0"/>
              </a:spcBef>
              <a:spcAft>
                <a:spcPts val="0"/>
              </a:spcAft>
              <a:buNone/>
              <a:defRPr sz="1400">
                <a:solidFill>
                  <a:schemeClr val="dk1"/>
                </a:solidFill>
                <a:latin typeface="Arial"/>
                <a:ea typeface="Arial"/>
                <a:cs typeface="Arial"/>
                <a:sym typeface="Arial"/>
              </a:defRPr>
            </a:lvl8pPr>
            <a:lvl9pPr indent="0" lvl="8" marL="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37"/>
          <p:cNvSpPr txBox="1"/>
          <p:nvPr>
            <p:ph type="title"/>
          </p:nvPr>
        </p:nvSpPr>
        <p:spPr>
          <a:xfrm>
            <a:off x="1344613" y="6934200"/>
            <a:ext cx="4114800" cy="819150"/>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7" name="Google Shape;67;p37"/>
          <p:cNvSpPr/>
          <p:nvPr>
            <p:ph idx="2" type="pic"/>
          </p:nvPr>
        </p:nvSpPr>
        <p:spPr>
          <a:xfrm>
            <a:off x="1344613" y="885825"/>
            <a:ext cx="4114800" cy="5943600"/>
          </a:xfrm>
          <a:prstGeom prst="rect">
            <a:avLst/>
          </a:prstGeom>
          <a:noFill/>
          <a:ln>
            <a:noFill/>
          </a:ln>
        </p:spPr>
      </p:sp>
      <p:sp>
        <p:nvSpPr>
          <p:cNvPr id="68" name="Google Shape;68;p37"/>
          <p:cNvSpPr txBox="1"/>
          <p:nvPr>
            <p:ph idx="1" type="body"/>
          </p:nvPr>
        </p:nvSpPr>
        <p:spPr>
          <a:xfrm>
            <a:off x="1344613" y="7753350"/>
            <a:ext cx="4114800" cy="1162050"/>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69" name="Google Shape;69;p37"/>
          <p:cNvSpPr txBox="1"/>
          <p:nvPr>
            <p:ph idx="10" type="dt"/>
          </p:nvPr>
        </p:nvSpPr>
        <p:spPr>
          <a:xfrm>
            <a:off x="342900" y="9020175"/>
            <a:ext cx="1600200" cy="6889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37"/>
          <p:cNvSpPr txBox="1"/>
          <p:nvPr>
            <p:ph idx="11" type="ftr"/>
          </p:nvPr>
        </p:nvSpPr>
        <p:spPr>
          <a:xfrm>
            <a:off x="2343150" y="9020175"/>
            <a:ext cx="2171700" cy="688975"/>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37"/>
          <p:cNvSpPr txBox="1"/>
          <p:nvPr>
            <p:ph idx="12" type="sldNum"/>
          </p:nvPr>
        </p:nvSpPr>
        <p:spPr>
          <a:xfrm>
            <a:off x="4914900" y="9020175"/>
            <a:ext cx="1600200" cy="688975"/>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Arial"/>
                <a:ea typeface="Arial"/>
                <a:cs typeface="Arial"/>
                <a:sym typeface="Arial"/>
              </a:defRPr>
            </a:lvl1pPr>
            <a:lvl2pPr indent="0" lvl="1" marL="0" algn="r">
              <a:spcBef>
                <a:spcPts val="0"/>
              </a:spcBef>
              <a:spcAft>
                <a:spcPts val="0"/>
              </a:spcAft>
              <a:buNone/>
              <a:defRPr sz="1400">
                <a:solidFill>
                  <a:schemeClr val="dk1"/>
                </a:solidFill>
                <a:latin typeface="Arial"/>
                <a:ea typeface="Arial"/>
                <a:cs typeface="Arial"/>
                <a:sym typeface="Arial"/>
              </a:defRPr>
            </a:lvl2pPr>
            <a:lvl3pPr indent="0" lvl="2" marL="0" algn="r">
              <a:spcBef>
                <a:spcPts val="0"/>
              </a:spcBef>
              <a:spcAft>
                <a:spcPts val="0"/>
              </a:spcAft>
              <a:buNone/>
              <a:defRPr sz="1400">
                <a:solidFill>
                  <a:schemeClr val="dk1"/>
                </a:solidFill>
                <a:latin typeface="Arial"/>
                <a:ea typeface="Arial"/>
                <a:cs typeface="Arial"/>
                <a:sym typeface="Arial"/>
              </a:defRPr>
            </a:lvl3pPr>
            <a:lvl4pPr indent="0" lvl="3" marL="0" algn="r">
              <a:spcBef>
                <a:spcPts val="0"/>
              </a:spcBef>
              <a:spcAft>
                <a:spcPts val="0"/>
              </a:spcAft>
              <a:buNone/>
              <a:defRPr sz="1400">
                <a:solidFill>
                  <a:schemeClr val="dk1"/>
                </a:solidFill>
                <a:latin typeface="Arial"/>
                <a:ea typeface="Arial"/>
                <a:cs typeface="Arial"/>
                <a:sym typeface="Arial"/>
              </a:defRPr>
            </a:lvl4pPr>
            <a:lvl5pPr indent="0" lvl="4" marL="0" algn="r">
              <a:spcBef>
                <a:spcPts val="0"/>
              </a:spcBef>
              <a:spcAft>
                <a:spcPts val="0"/>
              </a:spcAft>
              <a:buNone/>
              <a:defRPr sz="1400">
                <a:solidFill>
                  <a:schemeClr val="dk1"/>
                </a:solidFill>
                <a:latin typeface="Arial"/>
                <a:ea typeface="Arial"/>
                <a:cs typeface="Arial"/>
                <a:sym typeface="Arial"/>
              </a:defRPr>
            </a:lvl5pPr>
            <a:lvl6pPr indent="0" lvl="5" marL="0" algn="r">
              <a:spcBef>
                <a:spcPts val="0"/>
              </a:spcBef>
              <a:spcAft>
                <a:spcPts val="0"/>
              </a:spcAft>
              <a:buNone/>
              <a:defRPr sz="1400">
                <a:solidFill>
                  <a:schemeClr val="dk1"/>
                </a:solidFill>
                <a:latin typeface="Arial"/>
                <a:ea typeface="Arial"/>
                <a:cs typeface="Arial"/>
                <a:sym typeface="Arial"/>
              </a:defRPr>
            </a:lvl6pPr>
            <a:lvl7pPr indent="0" lvl="6" marL="0" algn="r">
              <a:spcBef>
                <a:spcPts val="0"/>
              </a:spcBef>
              <a:spcAft>
                <a:spcPts val="0"/>
              </a:spcAft>
              <a:buNone/>
              <a:defRPr sz="1400">
                <a:solidFill>
                  <a:schemeClr val="dk1"/>
                </a:solidFill>
                <a:latin typeface="Arial"/>
                <a:ea typeface="Arial"/>
                <a:cs typeface="Arial"/>
                <a:sym typeface="Arial"/>
              </a:defRPr>
            </a:lvl7pPr>
            <a:lvl8pPr indent="0" lvl="7" marL="0" algn="r">
              <a:spcBef>
                <a:spcPts val="0"/>
              </a:spcBef>
              <a:spcAft>
                <a:spcPts val="0"/>
              </a:spcAft>
              <a:buNone/>
              <a:defRPr sz="1400">
                <a:solidFill>
                  <a:schemeClr val="dk1"/>
                </a:solidFill>
                <a:latin typeface="Arial"/>
                <a:ea typeface="Arial"/>
                <a:cs typeface="Arial"/>
                <a:sym typeface="Arial"/>
              </a:defRPr>
            </a:lvl8pPr>
            <a:lvl9pPr indent="0" lvl="8" marL="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8"/>
          <p:cNvSpPr txBox="1"/>
          <p:nvPr>
            <p:ph type="title"/>
          </p:nvPr>
        </p:nvSpPr>
        <p:spPr>
          <a:xfrm>
            <a:off x="342900" y="396875"/>
            <a:ext cx="6172200" cy="1651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11" name="Google Shape;11;p28"/>
          <p:cNvSpPr txBox="1"/>
          <p:nvPr>
            <p:ph idx="1" type="body"/>
          </p:nvPr>
        </p:nvSpPr>
        <p:spPr>
          <a:xfrm>
            <a:off x="342900" y="2311400"/>
            <a:ext cx="6172200" cy="6537325"/>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12" name="Google Shape;12;p28"/>
          <p:cNvSpPr txBox="1"/>
          <p:nvPr>
            <p:ph idx="10" type="dt"/>
          </p:nvPr>
        </p:nvSpPr>
        <p:spPr>
          <a:xfrm>
            <a:off x="342900" y="9020175"/>
            <a:ext cx="1600200" cy="68897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28"/>
          <p:cNvSpPr txBox="1"/>
          <p:nvPr>
            <p:ph idx="11" type="ftr"/>
          </p:nvPr>
        </p:nvSpPr>
        <p:spPr>
          <a:xfrm>
            <a:off x="2343150" y="9020175"/>
            <a:ext cx="2171700" cy="688975"/>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28"/>
          <p:cNvSpPr txBox="1"/>
          <p:nvPr>
            <p:ph idx="12" type="sldNum"/>
          </p:nvPr>
        </p:nvSpPr>
        <p:spPr>
          <a:xfrm>
            <a:off x="4914900" y="9020175"/>
            <a:ext cx="1600200" cy="688975"/>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rt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rt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rt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rt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rt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rt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rt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rt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2.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2.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2.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2.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2.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2.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2.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2.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image" Target="../media/image2.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 Id="rId3" Type="http://schemas.openxmlformats.org/officeDocument/2006/relationships/image" Target="../media/image2.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 Id="rId3" Type="http://schemas.openxmlformats.org/officeDocument/2006/relationships/image" Target="../media/image2.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 Id="rId3" Type="http://schemas.openxmlformats.org/officeDocument/2006/relationships/image" Target="../media/image2.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 Id="rId3" Type="http://schemas.openxmlformats.org/officeDocument/2006/relationships/image" Target="../media/image2.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
          <p:cNvSpPr/>
          <p:nvPr/>
        </p:nvSpPr>
        <p:spPr>
          <a:xfrm>
            <a:off x="692150" y="2360613"/>
            <a:ext cx="5400675" cy="138588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Clr>
                <a:schemeClr val="dk1"/>
              </a:buClr>
              <a:buSzPts val="2800"/>
              <a:buFont typeface="Arial"/>
              <a:buNone/>
            </a:pPr>
            <a:r>
              <a:rPr b="0" i="0" lang="en-US" sz="2800" u="none" cap="none" strike="noStrike">
                <a:solidFill>
                  <a:schemeClr val="dk1"/>
                </a:solidFill>
                <a:latin typeface="Arial"/>
                <a:ea typeface="Arial"/>
                <a:cs typeface="Arial"/>
                <a:sym typeface="Arial"/>
              </a:rPr>
              <a:t>Saudi Orthodontic Society </a:t>
            </a:r>
            <a:endParaRPr/>
          </a:p>
          <a:p>
            <a:pPr indent="0" lvl="0" marL="0" marR="0" rtl="0" algn="ctr">
              <a:spcBef>
                <a:spcPts val="0"/>
              </a:spcBef>
              <a:spcAft>
                <a:spcPts val="0"/>
              </a:spcAft>
              <a:buClr>
                <a:schemeClr val="dk1"/>
              </a:buClr>
              <a:buSzPts val="2800"/>
              <a:buFont typeface="Arial"/>
              <a:buNone/>
            </a:pPr>
            <a:r>
              <a:rPr b="0" i="0" lang="en-US" sz="2800" u="none" cap="none" strike="noStrike">
                <a:solidFill>
                  <a:schemeClr val="dk1"/>
                </a:solidFill>
                <a:latin typeface="Arial"/>
                <a:ea typeface="Arial"/>
                <a:cs typeface="Arial"/>
                <a:sym typeface="Arial"/>
              </a:rPr>
              <a:t>Excellence in Clinical Practice Case Prize</a:t>
            </a:r>
            <a:endParaRPr/>
          </a:p>
        </p:txBody>
      </p:sp>
      <p:sp>
        <p:nvSpPr>
          <p:cNvPr id="89" name="Google Shape;89;p1"/>
          <p:cNvSpPr/>
          <p:nvPr/>
        </p:nvSpPr>
        <p:spPr>
          <a:xfrm>
            <a:off x="1773238" y="4217988"/>
            <a:ext cx="3273425" cy="94615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Clr>
                <a:schemeClr val="dk1"/>
              </a:buClr>
              <a:buSzPts val="2800"/>
              <a:buFont typeface="Arial"/>
              <a:buNone/>
            </a:pPr>
            <a:r>
              <a:rPr b="1" i="0" lang="en-US" sz="2800" u="none" cap="none" strike="noStrike">
                <a:solidFill>
                  <a:schemeClr val="dk1"/>
                </a:solidFill>
                <a:latin typeface="Arial"/>
                <a:ea typeface="Arial"/>
                <a:cs typeface="Arial"/>
                <a:sym typeface="Arial"/>
              </a:rPr>
              <a:t>Case presentation</a:t>
            </a:r>
            <a:endParaRPr/>
          </a:p>
          <a:p>
            <a:pPr indent="0" lvl="0" marL="0" marR="0" rtl="0" algn="ctr">
              <a:spcBef>
                <a:spcPts val="0"/>
              </a:spcBef>
              <a:spcAft>
                <a:spcPts val="0"/>
              </a:spcAft>
              <a:buClr>
                <a:schemeClr val="dk1"/>
              </a:buClr>
              <a:buSzPts val="2800"/>
              <a:buFont typeface="Arial"/>
              <a:buNone/>
            </a:pPr>
            <a:r>
              <a:rPr b="1" i="0" lang="en-US" sz="2800" u="none" cap="none" strike="noStrike">
                <a:solidFill>
                  <a:schemeClr val="dk1"/>
                </a:solidFill>
                <a:latin typeface="Arial"/>
                <a:ea typeface="Arial"/>
                <a:cs typeface="Arial"/>
                <a:sym typeface="Arial"/>
              </a:rPr>
              <a:t>Introduction</a:t>
            </a:r>
            <a:endParaRPr/>
          </a:p>
        </p:txBody>
      </p:sp>
      <p:sp>
        <p:nvSpPr>
          <p:cNvPr id="90" name="Google Shape;90;p1"/>
          <p:cNvSpPr txBox="1"/>
          <p:nvPr/>
        </p:nvSpPr>
        <p:spPr>
          <a:xfrm>
            <a:off x="476250" y="5313363"/>
            <a:ext cx="5905500" cy="350865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200"/>
              <a:buFont typeface="Arial"/>
              <a:buNone/>
            </a:pPr>
            <a:r>
              <a:rPr b="0" i="0" lang="en-US" sz="1200" u="none" cap="none" strike="noStrike">
                <a:solidFill>
                  <a:schemeClr val="dk1"/>
                </a:solidFill>
                <a:latin typeface="Arial"/>
                <a:ea typeface="Arial"/>
                <a:cs typeface="Arial"/>
                <a:sym typeface="Arial"/>
              </a:rPr>
              <a:t>This document is designed to assist candidates to submit their cases the SOS Case Prize</a:t>
            </a:r>
            <a:endParaRPr/>
          </a:p>
          <a:p>
            <a:pPr indent="0" lvl="0" marL="0" marR="0" rtl="0" algn="l">
              <a:spcBef>
                <a:spcPts val="600"/>
              </a:spcBef>
              <a:spcAft>
                <a:spcPts val="0"/>
              </a:spcAft>
              <a:buClr>
                <a:schemeClr val="dk1"/>
              </a:buClr>
              <a:buSzPts val="1200"/>
              <a:buFont typeface="Arial"/>
              <a:buNone/>
            </a:pPr>
            <a:r>
              <a:rPr b="0" i="0" lang="en-US" sz="1200" u="none" cap="none" strike="noStrike">
                <a:solidFill>
                  <a:schemeClr val="dk1"/>
                </a:solidFill>
                <a:latin typeface="Arial"/>
                <a:ea typeface="Arial"/>
                <a:cs typeface="Arial"/>
                <a:sym typeface="Arial"/>
              </a:rPr>
              <a:t>Radiographic examination during treatment may not be relevant for all cases. Delete unnecessary pages where appropriate. Some cases may require the presentation of additional information. Where necessary </a:t>
            </a:r>
            <a:r>
              <a:rPr b="0" i="0" lang="en-US" sz="1200" u="sng" cap="none" strike="noStrike">
                <a:solidFill>
                  <a:schemeClr val="dk1"/>
                </a:solidFill>
                <a:latin typeface="Arial"/>
                <a:ea typeface="Arial"/>
                <a:cs typeface="Arial"/>
                <a:sym typeface="Arial"/>
              </a:rPr>
              <a:t>and relevant</a:t>
            </a:r>
            <a:r>
              <a:rPr b="0" i="0" lang="en-US" sz="1200" u="none" cap="none" strike="noStrike">
                <a:solidFill>
                  <a:schemeClr val="dk1"/>
                </a:solidFill>
                <a:latin typeface="Arial"/>
                <a:ea typeface="Arial"/>
                <a:cs typeface="Arial"/>
                <a:sym typeface="Arial"/>
              </a:rPr>
              <a:t>, add pages.</a:t>
            </a:r>
            <a:endParaRPr/>
          </a:p>
          <a:p>
            <a:pPr indent="0" lvl="0" marL="0" marR="0" rtl="0" algn="l">
              <a:spcBef>
                <a:spcPts val="600"/>
              </a:spcBef>
              <a:spcAft>
                <a:spcPts val="0"/>
              </a:spcAft>
              <a:buClr>
                <a:schemeClr val="dk1"/>
              </a:buClr>
              <a:buSzPts val="1200"/>
              <a:buFont typeface="Arial"/>
              <a:buNone/>
            </a:pPr>
            <a:r>
              <a:rPr b="0" i="0" lang="en-US" sz="1200" u="none" cap="none" strike="noStrike">
                <a:solidFill>
                  <a:schemeClr val="dk1"/>
                </a:solidFill>
                <a:latin typeface="Arial"/>
                <a:ea typeface="Arial"/>
                <a:cs typeface="Arial"/>
                <a:sym typeface="Arial"/>
              </a:rPr>
              <a:t>Please use Arial (normal), font size 11 or greater, in all text boxes. Where the space provided is insufficient, small alterations in page format are permissible. </a:t>
            </a:r>
            <a:endParaRPr/>
          </a:p>
          <a:p>
            <a:pPr indent="0" lvl="0" marL="0" marR="0" rtl="0" algn="l">
              <a:spcBef>
                <a:spcPts val="600"/>
              </a:spcBef>
              <a:spcAft>
                <a:spcPts val="0"/>
              </a:spcAft>
              <a:buClr>
                <a:schemeClr val="dk1"/>
              </a:buClr>
              <a:buSzPts val="1200"/>
              <a:buFont typeface="Arial"/>
              <a:buNone/>
            </a:pPr>
            <a:r>
              <a:rPr b="0" i="0" lang="en-US" sz="1200" u="none" cap="none" strike="noStrike">
                <a:solidFill>
                  <a:schemeClr val="dk1"/>
                </a:solidFill>
                <a:latin typeface="Arial"/>
                <a:ea typeface="Arial"/>
                <a:cs typeface="Arial"/>
                <a:sym typeface="Arial"/>
              </a:rPr>
              <a:t>Digital images can be included in the pages reserved for Photographs and Radiographs. Please note that minor rotation or trimming of digital images is acceptable. Manipulation of digital images to modify the information initially recorded is not.</a:t>
            </a:r>
            <a:endParaRPr/>
          </a:p>
          <a:p>
            <a:pPr indent="0" lvl="0" marL="0" marR="0" rtl="0" algn="l">
              <a:spcBef>
                <a:spcPts val="600"/>
              </a:spcBef>
              <a:spcAft>
                <a:spcPts val="0"/>
              </a:spcAft>
              <a:buClr>
                <a:schemeClr val="dk1"/>
              </a:buClr>
              <a:buSzPts val="1200"/>
              <a:buFont typeface="Arial"/>
              <a:buNone/>
            </a:pPr>
            <a:r>
              <a:rPr b="0" i="0" lang="en-US" sz="1200" u="none" cap="none" strike="noStrike">
                <a:solidFill>
                  <a:schemeClr val="dk1"/>
                </a:solidFill>
                <a:latin typeface="Arial"/>
                <a:ea typeface="Arial"/>
                <a:cs typeface="Arial"/>
                <a:sym typeface="Arial"/>
              </a:rPr>
              <a:t>For further information, please contact. </a:t>
            </a:r>
            <a:endParaRPr/>
          </a:p>
          <a:p>
            <a:pPr indent="0" lvl="0" marL="0" marR="0" rtl="0" algn="l">
              <a:spcBef>
                <a:spcPts val="0"/>
              </a:spcBef>
              <a:spcAft>
                <a:spcPts val="0"/>
              </a:spcAft>
              <a:buClr>
                <a:schemeClr val="dk1"/>
              </a:buClr>
              <a:buSzPts val="1200"/>
              <a:buFont typeface="Arial"/>
              <a:buNone/>
            </a:pPr>
            <a:r>
              <a:rPr b="1" i="0" lang="en-US" sz="1200" u="none" cap="none" strike="noStrike">
                <a:solidFill>
                  <a:schemeClr val="dk1"/>
                </a:solidFill>
                <a:latin typeface="Arial"/>
                <a:ea typeface="Arial"/>
                <a:cs typeface="Arial"/>
                <a:sym typeface="Arial"/>
              </a:rPr>
              <a:t>Saudi Orthodontic Society </a:t>
            </a:r>
            <a:endParaRPr b="0" i="0" sz="1200" u="none" cap="none" strike="noStrike">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rPr b="1" i="0" lang="en-US" sz="1200" u="none" cap="none" strike="noStrike">
                <a:solidFill>
                  <a:schemeClr val="dk1"/>
                </a:solidFill>
                <a:latin typeface="Arial"/>
                <a:ea typeface="Arial"/>
                <a:cs typeface="Arial"/>
                <a:sym typeface="Arial"/>
              </a:rPr>
              <a:t>Email</a:t>
            </a:r>
            <a:r>
              <a:rPr b="0" i="0" lang="en-US" sz="1200" u="none" cap="none" strike="noStrike">
                <a:solidFill>
                  <a:schemeClr val="dk1"/>
                </a:solidFill>
                <a:latin typeface="Arial"/>
                <a:ea typeface="Arial"/>
                <a:cs typeface="Arial"/>
                <a:sym typeface="Arial"/>
              </a:rPr>
              <a:t>         </a:t>
            </a:r>
            <a:r>
              <a:rPr b="0" i="0" lang="en-US" sz="1200" u="sng" cap="none" strike="noStrike">
                <a:solidFill>
                  <a:schemeClr val="dk1"/>
                </a:solidFill>
                <a:latin typeface="Arial"/>
                <a:ea typeface="Arial"/>
                <a:cs typeface="Arial"/>
                <a:sym typeface="Arial"/>
              </a:rPr>
              <a:t>info@sos.sa</a:t>
            </a:r>
            <a:endParaRPr b="0" i="0" sz="1200" u="none" cap="none" strike="noStrike">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l">
              <a:spcBef>
                <a:spcPts val="60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p:txBody>
      </p:sp>
      <p:sp>
        <p:nvSpPr>
          <p:cNvPr id="91" name="Google Shape;91;p1"/>
          <p:cNvSpPr txBox="1"/>
          <p:nvPr>
            <p:ph idx="12" type="sldNum"/>
          </p:nvPr>
        </p:nvSpPr>
        <p:spPr>
          <a:xfrm>
            <a:off x="4914900" y="9020175"/>
            <a:ext cx="1600200" cy="688975"/>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dk1"/>
              </a:buClr>
              <a:buSzPts val="1400"/>
              <a:buFont typeface="Arial"/>
              <a:buNone/>
            </a:pPr>
            <a:fld id="{00000000-1234-1234-1234-123412341234}" type="slidenum">
              <a:rPr b="0" i="0" lang="en-US" sz="1400" u="none" cap="none" strike="noStrike">
                <a:solidFill>
                  <a:schemeClr val="dk1"/>
                </a:solidFill>
                <a:latin typeface="Arial"/>
                <a:ea typeface="Arial"/>
                <a:cs typeface="Arial"/>
                <a:sym typeface="Arial"/>
              </a:rPr>
              <a:t>‹#›</a:t>
            </a:fld>
            <a:endParaRPr b="0" i="0" sz="1400" u="none" cap="none" strike="noStrike">
              <a:solidFill>
                <a:schemeClr val="dk1"/>
              </a:solidFill>
              <a:latin typeface="Arial"/>
              <a:ea typeface="Arial"/>
              <a:cs typeface="Arial"/>
              <a:sym typeface="Arial"/>
            </a:endParaRPr>
          </a:p>
        </p:txBody>
      </p:sp>
      <p:pic>
        <p:nvPicPr>
          <p:cNvPr descr="A blue and white logo&#10;&#10;Description automatically generated" id="92" name="Google Shape;92;p1"/>
          <p:cNvPicPr preferRelativeResize="0"/>
          <p:nvPr/>
        </p:nvPicPr>
        <p:blipFill rotWithShape="1">
          <a:blip r:embed="rId3">
            <a:alphaModFix/>
          </a:blip>
          <a:srcRect b="0" l="0" r="0" t="0"/>
          <a:stretch/>
        </p:blipFill>
        <p:spPr>
          <a:xfrm>
            <a:off x="256381" y="344488"/>
            <a:ext cx="6345237" cy="114016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graphicFrame>
        <p:nvGraphicFramePr>
          <p:cNvPr id="202" name="Google Shape;202;p10"/>
          <p:cNvGraphicFramePr/>
          <p:nvPr/>
        </p:nvGraphicFramePr>
        <p:xfrm>
          <a:off x="620713" y="1281113"/>
          <a:ext cx="3000000" cy="3000000"/>
        </p:xfrm>
        <a:graphic>
          <a:graphicData uri="http://schemas.openxmlformats.org/drawingml/2006/table">
            <a:tbl>
              <a:tblPr>
                <a:noFill/>
                <a:tableStyleId>{EA782821-96B3-4AB2-960A-3F1F7C76CB19}</a:tableStyleId>
              </a:tblPr>
              <a:tblGrid>
                <a:gridCol w="2808275"/>
                <a:gridCol w="1223975"/>
                <a:gridCol w="863600"/>
              </a:tblGrid>
              <a:tr h="384075">
                <a:tc>
                  <a:txBody>
                    <a:bodyPr/>
                    <a:lstStyle/>
                    <a:p>
                      <a:pPr indent="0" lvl="0" marL="0" marR="0" rtl="0" algn="l">
                        <a:lnSpc>
                          <a:spcPct val="80000"/>
                        </a:lnSpc>
                        <a:spcBef>
                          <a:spcPts val="0"/>
                        </a:spcBef>
                        <a:spcAft>
                          <a:spcPts val="0"/>
                        </a:spcAft>
                        <a:buClr>
                          <a:srgbClr val="000000"/>
                        </a:buClr>
                        <a:buSzPts val="1200"/>
                        <a:buFont typeface="Arial"/>
                        <a:buNone/>
                      </a:pPr>
                      <a:r>
                        <a:rPr b="1" i="0" lang="en-US" sz="1200" u="none" cap="none" strike="noStrike">
                          <a:solidFill>
                            <a:srgbClr val="000000"/>
                          </a:solidFill>
                          <a:latin typeface="Arial"/>
                          <a:ea typeface="Arial"/>
                          <a:cs typeface="Arial"/>
                          <a:sym typeface="Arial"/>
                        </a:rPr>
                        <a:t>Variable</a:t>
                      </a:r>
                      <a:endParaRPr b="0" i="0" sz="1200" u="none" cap="none" strike="noStrike">
                        <a:solidFill>
                          <a:srgbClr val="000000"/>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rgbClr val="000000"/>
                        </a:buClr>
                        <a:buSzPts val="1200"/>
                        <a:buFont typeface="Arial"/>
                        <a:buNone/>
                      </a:pPr>
                      <a:r>
                        <a:rPr b="1" i="0" lang="en-US" sz="1200" u="none" cap="none" strike="noStrike">
                          <a:solidFill>
                            <a:srgbClr val="000000"/>
                          </a:solidFill>
                          <a:latin typeface="Arial"/>
                          <a:ea typeface="Arial"/>
                          <a:cs typeface="Arial"/>
                          <a:sym typeface="Arial"/>
                        </a:rPr>
                        <a:t>Pre-treatment</a:t>
                      </a:r>
                      <a:endParaRPr b="0" i="0" sz="1200" u="none" cap="none" strike="noStrike">
                        <a:solidFill>
                          <a:srgbClr val="000000"/>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rgbClr val="000000"/>
                        </a:buClr>
                        <a:buSzPts val="1200"/>
                        <a:buFont typeface="Arial"/>
                        <a:buNone/>
                      </a:pPr>
                      <a:r>
                        <a:rPr b="1" i="0" lang="en-US" sz="1200" u="none" cap="none" strike="noStrike">
                          <a:solidFill>
                            <a:srgbClr val="000000"/>
                          </a:solidFill>
                          <a:latin typeface="Arial"/>
                          <a:ea typeface="Arial"/>
                          <a:cs typeface="Arial"/>
                          <a:sym typeface="Arial"/>
                        </a:rPr>
                        <a:t>Normal value</a:t>
                      </a:r>
                      <a:endParaRPr b="0" i="0" sz="1200" u="none" cap="none" strike="noStrike">
                        <a:solidFill>
                          <a:srgbClr val="000000"/>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11175">
                <a:tc>
                  <a:txBody>
                    <a:bodyPr/>
                    <a:lstStyle/>
                    <a:p>
                      <a:pPr indent="0" lvl="0" marL="0" marR="0" rtl="0" algn="l">
                        <a:lnSpc>
                          <a:spcPct val="80000"/>
                        </a:lnSpc>
                        <a:spcBef>
                          <a:spcPts val="0"/>
                        </a:spcBef>
                        <a:spcAft>
                          <a:spcPts val="0"/>
                        </a:spcAft>
                        <a:buClr>
                          <a:schemeClr val="dk1"/>
                        </a:buClr>
                        <a:buSzPts val="1200"/>
                        <a:buFont typeface="Arial"/>
                        <a:buNone/>
                      </a:pPr>
                      <a:r>
                        <a:rPr b="0" i="0" lang="en-US" sz="1200" u="none" cap="none" strike="noStrike">
                          <a:solidFill>
                            <a:schemeClr val="dk1"/>
                          </a:solidFill>
                          <a:latin typeface="Arial"/>
                          <a:ea typeface="Arial"/>
                          <a:cs typeface="Arial"/>
                          <a:sym typeface="Arial"/>
                        </a:rPr>
                        <a:t>SNA</a:t>
                      </a:r>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09575">
                <a:tc>
                  <a:txBody>
                    <a:bodyPr/>
                    <a:lstStyle/>
                    <a:p>
                      <a:pPr indent="0" lvl="0" marL="0" marR="0" rtl="0" algn="l">
                        <a:lnSpc>
                          <a:spcPct val="80000"/>
                        </a:lnSpc>
                        <a:spcBef>
                          <a:spcPts val="0"/>
                        </a:spcBef>
                        <a:spcAft>
                          <a:spcPts val="0"/>
                        </a:spcAft>
                        <a:buClr>
                          <a:srgbClr val="000000"/>
                        </a:buClr>
                        <a:buSzPts val="1200"/>
                        <a:buFont typeface="Arial"/>
                        <a:buNone/>
                      </a:pPr>
                      <a:r>
                        <a:rPr b="0" i="0" lang="en-US" sz="1200" u="none" cap="none" strike="noStrike">
                          <a:solidFill>
                            <a:srgbClr val="000000"/>
                          </a:solidFill>
                          <a:latin typeface="Arial"/>
                          <a:ea typeface="Arial"/>
                          <a:cs typeface="Arial"/>
                          <a:sym typeface="Arial"/>
                        </a:rPr>
                        <a:t>SNB</a:t>
                      </a:r>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17525">
                <a:tc>
                  <a:txBody>
                    <a:bodyPr/>
                    <a:lstStyle/>
                    <a:p>
                      <a:pPr indent="0" lvl="0" marL="0" marR="0" rtl="0" algn="l">
                        <a:lnSpc>
                          <a:spcPct val="80000"/>
                        </a:lnSpc>
                        <a:spcBef>
                          <a:spcPts val="0"/>
                        </a:spcBef>
                        <a:spcAft>
                          <a:spcPts val="0"/>
                        </a:spcAft>
                        <a:buClr>
                          <a:srgbClr val="000000"/>
                        </a:buClr>
                        <a:buSzPts val="1200"/>
                        <a:buFont typeface="Arial"/>
                        <a:buNone/>
                      </a:pPr>
                      <a:r>
                        <a:rPr b="0" i="0" lang="en-US" sz="1200" u="none" cap="none" strike="noStrike">
                          <a:solidFill>
                            <a:srgbClr val="000000"/>
                          </a:solidFill>
                          <a:latin typeface="Arial"/>
                          <a:ea typeface="Arial"/>
                          <a:cs typeface="Arial"/>
                          <a:sym typeface="Arial"/>
                        </a:rPr>
                        <a:t>ANB</a:t>
                      </a:r>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11175">
                <a:tc>
                  <a:txBody>
                    <a:bodyPr/>
                    <a:lstStyle/>
                    <a:p>
                      <a:pPr indent="0" lvl="0" marL="0" marR="0" rtl="0" algn="l">
                        <a:lnSpc>
                          <a:spcPct val="80000"/>
                        </a:lnSpc>
                        <a:spcBef>
                          <a:spcPts val="0"/>
                        </a:spcBef>
                        <a:spcAft>
                          <a:spcPts val="0"/>
                        </a:spcAft>
                        <a:buClr>
                          <a:srgbClr val="000000"/>
                        </a:buClr>
                        <a:buSzPts val="1200"/>
                        <a:buFont typeface="Arial"/>
                        <a:buNone/>
                      </a:pPr>
                      <a:r>
                        <a:rPr b="0" i="0" lang="en-US" sz="1200" u="none" cap="none" strike="noStrike">
                          <a:solidFill>
                            <a:srgbClr val="000000"/>
                          </a:solidFill>
                          <a:latin typeface="Arial"/>
                          <a:ea typeface="Arial"/>
                          <a:cs typeface="Arial"/>
                          <a:sym typeface="Arial"/>
                        </a:rPr>
                        <a:t>Wits appraisal</a:t>
                      </a:r>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09575">
                <a:tc>
                  <a:txBody>
                    <a:bodyPr/>
                    <a:lstStyle/>
                    <a:p>
                      <a:pPr indent="0" lvl="0" marL="0" marR="0" rtl="0" algn="l">
                        <a:lnSpc>
                          <a:spcPct val="80000"/>
                        </a:lnSpc>
                        <a:spcBef>
                          <a:spcPts val="0"/>
                        </a:spcBef>
                        <a:spcAft>
                          <a:spcPts val="0"/>
                        </a:spcAft>
                        <a:buClr>
                          <a:srgbClr val="000000"/>
                        </a:buClr>
                        <a:buSzPts val="1200"/>
                        <a:buFont typeface="Arial"/>
                        <a:buNone/>
                      </a:pPr>
                      <a:r>
                        <a:rPr b="0" i="0" lang="en-US" sz="1200" u="none" cap="none" strike="noStrike">
                          <a:solidFill>
                            <a:srgbClr val="000000"/>
                          </a:solidFill>
                          <a:latin typeface="Arial"/>
                          <a:ea typeface="Arial"/>
                          <a:cs typeface="Arial"/>
                          <a:sym typeface="Arial"/>
                        </a:rPr>
                        <a:t>Upper incisor to SN</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09575">
                <a:tc>
                  <a:txBody>
                    <a:bodyPr/>
                    <a:lstStyle/>
                    <a:p>
                      <a:pPr indent="0" lvl="0" marL="0" marR="0" rtl="0" algn="l">
                        <a:lnSpc>
                          <a:spcPct val="80000"/>
                        </a:lnSpc>
                        <a:spcBef>
                          <a:spcPts val="0"/>
                        </a:spcBef>
                        <a:spcAft>
                          <a:spcPts val="0"/>
                        </a:spcAft>
                        <a:buClr>
                          <a:srgbClr val="000000"/>
                        </a:buClr>
                        <a:buSzPts val="1200"/>
                        <a:buFont typeface="Arial"/>
                        <a:buNone/>
                      </a:pPr>
                      <a:r>
                        <a:rPr b="0" i="0" lang="en-US" sz="1200" u="none" cap="none" strike="noStrike">
                          <a:solidFill>
                            <a:srgbClr val="000000"/>
                          </a:solidFill>
                          <a:latin typeface="Arial"/>
                          <a:ea typeface="Arial"/>
                          <a:cs typeface="Arial"/>
                          <a:sym typeface="Arial"/>
                        </a:rPr>
                        <a:t>Upper incisor to NA</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11175">
                <a:tc>
                  <a:txBody>
                    <a:bodyPr/>
                    <a:lstStyle/>
                    <a:p>
                      <a:pPr indent="0" lvl="0" marL="0" marR="0" rtl="0" algn="l">
                        <a:lnSpc>
                          <a:spcPct val="80000"/>
                        </a:lnSpc>
                        <a:spcBef>
                          <a:spcPts val="0"/>
                        </a:spcBef>
                        <a:spcAft>
                          <a:spcPts val="0"/>
                        </a:spcAft>
                        <a:buClr>
                          <a:srgbClr val="000000"/>
                        </a:buClr>
                        <a:buSzPts val="1200"/>
                        <a:buFont typeface="Arial"/>
                        <a:buNone/>
                      </a:pPr>
                      <a:r>
                        <a:rPr b="0" i="0" lang="en-US" sz="1200" u="none" cap="none" strike="noStrike">
                          <a:solidFill>
                            <a:srgbClr val="000000"/>
                          </a:solidFill>
                          <a:latin typeface="Arial"/>
                          <a:ea typeface="Arial"/>
                          <a:cs typeface="Arial"/>
                          <a:sym typeface="Arial"/>
                        </a:rPr>
                        <a:t>Lower incisor to mandibular plane</a:t>
                      </a:r>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84075">
                <a:tc>
                  <a:txBody>
                    <a:bodyPr/>
                    <a:lstStyle/>
                    <a:p>
                      <a:pPr indent="0" lvl="0" marL="0" marR="0" rtl="0" algn="l">
                        <a:lnSpc>
                          <a:spcPct val="80000"/>
                        </a:lnSpc>
                        <a:spcBef>
                          <a:spcPts val="0"/>
                        </a:spcBef>
                        <a:spcAft>
                          <a:spcPts val="0"/>
                        </a:spcAft>
                        <a:buClr>
                          <a:srgbClr val="000000"/>
                        </a:buClr>
                        <a:buSzPts val="1200"/>
                        <a:buFont typeface="Arial"/>
                        <a:buNone/>
                      </a:pPr>
                      <a:r>
                        <a:rPr b="0" i="0" lang="en-US" sz="1200" u="none" cap="none" strike="noStrike">
                          <a:solidFill>
                            <a:srgbClr val="000000"/>
                          </a:solidFill>
                          <a:latin typeface="Arial"/>
                          <a:ea typeface="Arial"/>
                          <a:cs typeface="Arial"/>
                          <a:sym typeface="Arial"/>
                        </a:rPr>
                        <a:t>Inter incisal angle</a:t>
                      </a:r>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11175">
                <a:tc>
                  <a:txBody>
                    <a:bodyPr/>
                    <a:lstStyle/>
                    <a:p>
                      <a:pPr indent="0" lvl="0" marL="0" marR="0" rtl="0" algn="l">
                        <a:lnSpc>
                          <a:spcPct val="80000"/>
                        </a:lnSpc>
                        <a:spcBef>
                          <a:spcPts val="0"/>
                        </a:spcBef>
                        <a:spcAft>
                          <a:spcPts val="0"/>
                        </a:spcAft>
                        <a:buClr>
                          <a:srgbClr val="000000"/>
                        </a:buClr>
                        <a:buSzPts val="1200"/>
                        <a:buFont typeface="Arial"/>
                        <a:buNone/>
                      </a:pPr>
                      <a:r>
                        <a:rPr b="0" i="0" lang="en-US" sz="1200" u="none" cap="none" strike="noStrike">
                          <a:solidFill>
                            <a:srgbClr val="000000"/>
                          </a:solidFill>
                          <a:latin typeface="Arial"/>
                          <a:ea typeface="Arial"/>
                          <a:cs typeface="Arial"/>
                          <a:sym typeface="Arial"/>
                        </a:rPr>
                        <a:t>FMA</a:t>
                      </a:r>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11175">
                <a:tc>
                  <a:txBody>
                    <a:bodyPr/>
                    <a:lstStyle/>
                    <a:p>
                      <a:pPr indent="0" lvl="0" marL="0" marR="0" rtl="0" algn="l">
                        <a:lnSpc>
                          <a:spcPct val="80000"/>
                        </a:lnSpc>
                        <a:spcBef>
                          <a:spcPts val="0"/>
                        </a:spcBef>
                        <a:spcAft>
                          <a:spcPts val="0"/>
                        </a:spcAft>
                        <a:buClr>
                          <a:srgbClr val="000000"/>
                        </a:buClr>
                        <a:buSzPts val="1200"/>
                        <a:buFont typeface="Arial"/>
                        <a:buNone/>
                      </a:pPr>
                      <a:r>
                        <a:rPr b="0" i="0" lang="en-US" sz="1200" u="none" cap="none" strike="noStrike">
                          <a:solidFill>
                            <a:srgbClr val="000000"/>
                          </a:solidFill>
                          <a:latin typeface="Arial"/>
                          <a:ea typeface="Arial"/>
                          <a:cs typeface="Arial"/>
                          <a:sym typeface="Arial"/>
                        </a:rPr>
                        <a:t>SN-MP angle</a:t>
                      </a:r>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09575">
                <a:tc>
                  <a:txBody>
                    <a:bodyPr/>
                    <a:lstStyle/>
                    <a:p>
                      <a:pPr indent="0" lvl="0" marL="0" marR="0" rtl="0" algn="l">
                        <a:lnSpc>
                          <a:spcPct val="80000"/>
                        </a:lnSpc>
                        <a:spcBef>
                          <a:spcPts val="0"/>
                        </a:spcBef>
                        <a:spcAft>
                          <a:spcPts val="0"/>
                        </a:spcAft>
                        <a:buClr>
                          <a:srgbClr val="000000"/>
                        </a:buClr>
                        <a:buSzPts val="1200"/>
                        <a:buFont typeface="Arial"/>
                        <a:buNone/>
                      </a:pPr>
                      <a:r>
                        <a:rPr b="0" i="0" lang="en-US" sz="1200" u="none" cap="none" strike="noStrike">
                          <a:solidFill>
                            <a:srgbClr val="000000"/>
                          </a:solidFill>
                          <a:latin typeface="Arial"/>
                          <a:ea typeface="Arial"/>
                          <a:cs typeface="Arial"/>
                          <a:sym typeface="Arial"/>
                        </a:rPr>
                        <a:t>Upper anterior face height</a:t>
                      </a:r>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09575">
                <a:tc>
                  <a:txBody>
                    <a:bodyPr/>
                    <a:lstStyle/>
                    <a:p>
                      <a:pPr indent="0" lvl="0" marL="0" marR="0" rtl="0" algn="l">
                        <a:lnSpc>
                          <a:spcPct val="80000"/>
                        </a:lnSpc>
                        <a:spcBef>
                          <a:spcPts val="0"/>
                        </a:spcBef>
                        <a:spcAft>
                          <a:spcPts val="0"/>
                        </a:spcAft>
                        <a:buClr>
                          <a:srgbClr val="000000"/>
                        </a:buClr>
                        <a:buSzPts val="1200"/>
                        <a:buFont typeface="Arial"/>
                        <a:buNone/>
                      </a:pPr>
                      <a:r>
                        <a:rPr b="0" i="0" lang="en-US" sz="1200" u="none" cap="none" strike="noStrike">
                          <a:solidFill>
                            <a:srgbClr val="000000"/>
                          </a:solidFill>
                          <a:latin typeface="Arial"/>
                          <a:ea typeface="Arial"/>
                          <a:cs typeface="Arial"/>
                          <a:sym typeface="Arial"/>
                        </a:rPr>
                        <a:t>Lower anterior face height</a:t>
                      </a:r>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11175">
                <a:tc>
                  <a:txBody>
                    <a:bodyPr/>
                    <a:lstStyle/>
                    <a:p>
                      <a:pPr indent="0" lvl="0" marL="0" marR="0" rtl="0" algn="l">
                        <a:lnSpc>
                          <a:spcPct val="80000"/>
                        </a:lnSpc>
                        <a:spcBef>
                          <a:spcPts val="0"/>
                        </a:spcBef>
                        <a:spcAft>
                          <a:spcPts val="0"/>
                        </a:spcAft>
                        <a:buClr>
                          <a:srgbClr val="000000"/>
                        </a:buClr>
                        <a:buSzPts val="1200"/>
                        <a:buFont typeface="Arial"/>
                        <a:buNone/>
                      </a:pPr>
                      <a:r>
                        <a:rPr b="0" i="0" lang="en-US" sz="1200" u="none" cap="none" strike="noStrike">
                          <a:solidFill>
                            <a:srgbClr val="000000"/>
                          </a:solidFill>
                          <a:latin typeface="Arial"/>
                          <a:ea typeface="Arial"/>
                          <a:cs typeface="Arial"/>
                          <a:sym typeface="Arial"/>
                        </a:rPr>
                        <a:t>Anterior face height ratio</a:t>
                      </a:r>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09575">
                <a:tc>
                  <a:txBody>
                    <a:bodyPr/>
                    <a:lstStyle/>
                    <a:p>
                      <a:pPr indent="0" lvl="0" marL="0" marR="0" rtl="0" algn="l">
                        <a:lnSpc>
                          <a:spcPct val="80000"/>
                        </a:lnSpc>
                        <a:spcBef>
                          <a:spcPts val="0"/>
                        </a:spcBef>
                        <a:spcAft>
                          <a:spcPts val="0"/>
                        </a:spcAft>
                        <a:buClr>
                          <a:srgbClr val="000000"/>
                        </a:buClr>
                        <a:buSzPts val="1200"/>
                        <a:buFont typeface="Arial"/>
                        <a:buNone/>
                      </a:pPr>
                      <a:r>
                        <a:rPr b="0" i="0" lang="en-US" sz="1200" u="none" cap="none" strike="noStrike">
                          <a:solidFill>
                            <a:srgbClr val="000000"/>
                          </a:solidFill>
                          <a:latin typeface="Arial"/>
                          <a:ea typeface="Arial"/>
                          <a:cs typeface="Arial"/>
                          <a:sym typeface="Arial"/>
                        </a:rPr>
                        <a:t>Lower incisor to Apo</a:t>
                      </a:r>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11175">
                <a:tc>
                  <a:txBody>
                    <a:bodyPr/>
                    <a:lstStyle/>
                    <a:p>
                      <a:pPr indent="0" lvl="0" marL="0" marR="0" rtl="0" algn="l">
                        <a:lnSpc>
                          <a:spcPct val="80000"/>
                        </a:lnSpc>
                        <a:spcBef>
                          <a:spcPts val="0"/>
                        </a:spcBef>
                        <a:spcAft>
                          <a:spcPts val="0"/>
                        </a:spcAft>
                        <a:buClr>
                          <a:srgbClr val="000000"/>
                        </a:buClr>
                        <a:buSzPts val="1200"/>
                        <a:buFont typeface="Arial"/>
                        <a:buNone/>
                      </a:pPr>
                      <a:r>
                        <a:rPr b="0" i="0" lang="en-US" sz="1200" u="none" cap="none" strike="noStrike">
                          <a:solidFill>
                            <a:srgbClr val="000000"/>
                          </a:solidFill>
                          <a:latin typeface="Arial"/>
                          <a:ea typeface="Arial"/>
                          <a:cs typeface="Arial"/>
                          <a:sym typeface="Arial"/>
                        </a:rPr>
                        <a:t>Lower lip to E plane</a:t>
                      </a:r>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
        <p:nvSpPr>
          <p:cNvPr id="203" name="Google Shape;203;p10"/>
          <p:cNvSpPr/>
          <p:nvPr/>
        </p:nvSpPr>
        <p:spPr>
          <a:xfrm>
            <a:off x="476250" y="776288"/>
            <a:ext cx="3367088" cy="30480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Clr>
                <a:schemeClr val="dk1"/>
              </a:buClr>
              <a:buSzPts val="1400"/>
              <a:buFont typeface="Arial"/>
              <a:buNone/>
            </a:pPr>
            <a:r>
              <a:rPr b="1" lang="en-US" sz="1400">
                <a:solidFill>
                  <a:schemeClr val="dk1"/>
                </a:solidFill>
                <a:latin typeface="Arial"/>
                <a:ea typeface="Arial"/>
                <a:cs typeface="Arial"/>
                <a:sym typeface="Arial"/>
              </a:rPr>
              <a:t>Pre-treatment Cephalometric analysis</a:t>
            </a:r>
            <a:endParaRPr sz="1400">
              <a:solidFill>
                <a:schemeClr val="dk1"/>
              </a:solidFill>
              <a:latin typeface="Arial"/>
              <a:ea typeface="Arial"/>
              <a:cs typeface="Arial"/>
              <a:sym typeface="Arial"/>
            </a:endParaRPr>
          </a:p>
        </p:txBody>
      </p:sp>
      <p:sp>
        <p:nvSpPr>
          <p:cNvPr id="204" name="Google Shape;204;p10"/>
          <p:cNvSpPr/>
          <p:nvPr/>
        </p:nvSpPr>
        <p:spPr>
          <a:xfrm>
            <a:off x="524241" y="6629400"/>
            <a:ext cx="5249863" cy="1938992"/>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Clr>
                <a:schemeClr val="dk1"/>
              </a:buClr>
              <a:buSzPts val="1200"/>
              <a:buFont typeface="Arial"/>
              <a:buNone/>
            </a:pPr>
            <a:r>
              <a:rPr b="1" lang="en-US" sz="1200">
                <a:solidFill>
                  <a:schemeClr val="dk1"/>
                </a:solidFill>
                <a:latin typeface="Arial"/>
                <a:ea typeface="Arial"/>
                <a:cs typeface="Arial"/>
                <a:sym typeface="Arial"/>
              </a:rPr>
              <a:t>Interpretation of pre-treatment Cephalometric analysis:</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p:txBody>
      </p:sp>
      <p:sp>
        <p:nvSpPr>
          <p:cNvPr id="205" name="Google Shape;205;p10"/>
          <p:cNvSpPr txBox="1"/>
          <p:nvPr>
            <p:ph idx="12" type="sldNum"/>
          </p:nvPr>
        </p:nvSpPr>
        <p:spPr>
          <a:xfrm>
            <a:off x="4914900" y="9020175"/>
            <a:ext cx="1600200" cy="688975"/>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dk1"/>
              </a:buClr>
              <a:buSzPts val="1400"/>
              <a:buFont typeface="Arial"/>
              <a:buNone/>
            </a:pPr>
            <a:fld id="{00000000-1234-1234-1234-123412341234}" type="slidenum">
              <a:rPr lang="en-US" sz="1400">
                <a:solidFill>
                  <a:schemeClr val="dk1"/>
                </a:solidFill>
                <a:latin typeface="Arial"/>
                <a:ea typeface="Arial"/>
                <a:cs typeface="Arial"/>
                <a:sym typeface="Arial"/>
              </a:rPr>
              <a:t>‹#›</a:t>
            </a:fld>
            <a:endParaRPr sz="1400">
              <a:solidFill>
                <a:schemeClr val="dk1"/>
              </a:solidFill>
              <a:latin typeface="Arial"/>
              <a:ea typeface="Arial"/>
              <a:cs typeface="Arial"/>
              <a:sym typeface="Arial"/>
            </a:endParaRPr>
          </a:p>
        </p:txBody>
      </p:sp>
      <p:pic>
        <p:nvPicPr>
          <p:cNvPr descr="A blue and white logo&#10;&#10;Description automatically generated" id="206" name="Google Shape;206;p10"/>
          <p:cNvPicPr preferRelativeResize="0"/>
          <p:nvPr/>
        </p:nvPicPr>
        <p:blipFill rotWithShape="1">
          <a:blip r:embed="rId3">
            <a:alphaModFix/>
          </a:blip>
          <a:srcRect b="0" l="0" r="0" t="0"/>
          <a:stretch/>
        </p:blipFill>
        <p:spPr>
          <a:xfrm>
            <a:off x="3429000" y="119450"/>
            <a:ext cx="3256085" cy="585078"/>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11"/>
          <p:cNvSpPr/>
          <p:nvPr/>
        </p:nvSpPr>
        <p:spPr>
          <a:xfrm>
            <a:off x="476250" y="835025"/>
            <a:ext cx="5473700" cy="118745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Clr>
                <a:schemeClr val="dk1"/>
              </a:buClr>
              <a:buSzPts val="1200"/>
              <a:buFont typeface="Arial"/>
              <a:buNone/>
            </a:pPr>
            <a:r>
              <a:rPr b="1" lang="en-US" sz="1200">
                <a:solidFill>
                  <a:schemeClr val="dk1"/>
                </a:solidFill>
                <a:latin typeface="Arial"/>
                <a:ea typeface="Arial"/>
                <a:cs typeface="Arial"/>
                <a:sym typeface="Arial"/>
              </a:rPr>
              <a:t>Diagnostic summary:</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p:txBody>
      </p:sp>
      <p:sp>
        <p:nvSpPr>
          <p:cNvPr id="212" name="Google Shape;212;p11"/>
          <p:cNvSpPr/>
          <p:nvPr/>
        </p:nvSpPr>
        <p:spPr>
          <a:xfrm>
            <a:off x="476250" y="2670175"/>
            <a:ext cx="5473700" cy="1203325"/>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Clr>
                <a:schemeClr val="dk1"/>
              </a:buClr>
              <a:buSzPts val="1300"/>
              <a:buFont typeface="Arial"/>
              <a:buNone/>
            </a:pPr>
            <a:r>
              <a:rPr b="1" lang="en-US" sz="1300">
                <a:solidFill>
                  <a:schemeClr val="dk1"/>
                </a:solidFill>
                <a:latin typeface="Arial"/>
                <a:ea typeface="Arial"/>
                <a:cs typeface="Arial"/>
                <a:sym typeface="Arial"/>
              </a:rPr>
              <a:t>Problem list:</a:t>
            </a:r>
            <a:endParaRPr sz="13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p:txBody>
      </p:sp>
      <p:sp>
        <p:nvSpPr>
          <p:cNvPr id="213" name="Google Shape;213;p11"/>
          <p:cNvSpPr/>
          <p:nvPr/>
        </p:nvSpPr>
        <p:spPr>
          <a:xfrm>
            <a:off x="476250" y="4686300"/>
            <a:ext cx="5473700" cy="118745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Clr>
                <a:schemeClr val="dk1"/>
              </a:buClr>
              <a:buSzPts val="1200"/>
              <a:buFont typeface="Arial"/>
              <a:buNone/>
            </a:pPr>
            <a:r>
              <a:rPr b="1" lang="en-US" sz="1200">
                <a:solidFill>
                  <a:schemeClr val="dk1"/>
                </a:solidFill>
                <a:latin typeface="Arial"/>
                <a:ea typeface="Arial"/>
                <a:cs typeface="Arial"/>
                <a:sym typeface="Arial"/>
              </a:rPr>
              <a:t>Aims and objectives of treatment:</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p:txBody>
      </p:sp>
      <p:sp>
        <p:nvSpPr>
          <p:cNvPr id="214" name="Google Shape;214;p11"/>
          <p:cNvSpPr/>
          <p:nvPr/>
        </p:nvSpPr>
        <p:spPr>
          <a:xfrm>
            <a:off x="476250" y="6702425"/>
            <a:ext cx="5473700" cy="1216025"/>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Clr>
                <a:schemeClr val="dk1"/>
              </a:buClr>
              <a:buSzPts val="1300"/>
              <a:buFont typeface="Arial"/>
              <a:buNone/>
            </a:pPr>
            <a:r>
              <a:rPr b="1" lang="en-US" sz="1300">
                <a:solidFill>
                  <a:schemeClr val="dk1"/>
                </a:solidFill>
                <a:latin typeface="Arial"/>
                <a:ea typeface="Arial"/>
                <a:cs typeface="Arial"/>
                <a:sym typeface="Arial"/>
              </a:rPr>
              <a:t>Treatment plan:</a:t>
            </a:r>
            <a:endParaRPr sz="13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p:txBody>
      </p:sp>
      <p:sp>
        <p:nvSpPr>
          <p:cNvPr id="215" name="Google Shape;215;p11"/>
          <p:cNvSpPr/>
          <p:nvPr/>
        </p:nvSpPr>
        <p:spPr>
          <a:xfrm>
            <a:off x="500063" y="8382000"/>
            <a:ext cx="5473700" cy="1216025"/>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Clr>
                <a:schemeClr val="dk1"/>
              </a:buClr>
              <a:buSzPts val="1300"/>
              <a:buFont typeface="Arial"/>
              <a:buNone/>
            </a:pPr>
            <a:r>
              <a:rPr b="1" lang="en-US" sz="1300">
                <a:solidFill>
                  <a:schemeClr val="dk1"/>
                </a:solidFill>
                <a:latin typeface="Arial"/>
                <a:ea typeface="Arial"/>
                <a:cs typeface="Arial"/>
                <a:sym typeface="Arial"/>
              </a:rPr>
              <a:t>Retention:</a:t>
            </a:r>
            <a:endParaRPr sz="13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p:txBody>
      </p:sp>
      <p:sp>
        <p:nvSpPr>
          <p:cNvPr id="216" name="Google Shape;216;p11"/>
          <p:cNvSpPr txBox="1"/>
          <p:nvPr>
            <p:ph idx="12" type="sldNum"/>
          </p:nvPr>
        </p:nvSpPr>
        <p:spPr>
          <a:xfrm>
            <a:off x="4914900" y="9020175"/>
            <a:ext cx="1600200" cy="688975"/>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dk1"/>
              </a:buClr>
              <a:buSzPts val="1400"/>
              <a:buFont typeface="Arial"/>
              <a:buNone/>
            </a:pPr>
            <a:fld id="{00000000-1234-1234-1234-123412341234}" type="slidenum">
              <a:rPr lang="en-US" sz="1400">
                <a:solidFill>
                  <a:schemeClr val="dk1"/>
                </a:solidFill>
                <a:latin typeface="Arial"/>
                <a:ea typeface="Arial"/>
                <a:cs typeface="Arial"/>
                <a:sym typeface="Arial"/>
              </a:rPr>
              <a:t>‹#›</a:t>
            </a:fld>
            <a:endParaRPr sz="1400">
              <a:solidFill>
                <a:schemeClr val="dk1"/>
              </a:solidFill>
              <a:latin typeface="Arial"/>
              <a:ea typeface="Arial"/>
              <a:cs typeface="Arial"/>
              <a:sym typeface="Arial"/>
            </a:endParaRPr>
          </a:p>
        </p:txBody>
      </p:sp>
      <p:pic>
        <p:nvPicPr>
          <p:cNvPr descr="A blue and white logo&#10;&#10;Description automatically generated" id="217" name="Google Shape;217;p11"/>
          <p:cNvPicPr preferRelativeResize="0"/>
          <p:nvPr/>
        </p:nvPicPr>
        <p:blipFill rotWithShape="1">
          <a:blip r:embed="rId3">
            <a:alphaModFix/>
          </a:blip>
          <a:srcRect b="0" l="0" r="0" t="0"/>
          <a:stretch/>
        </p:blipFill>
        <p:spPr>
          <a:xfrm>
            <a:off x="3429000" y="128464"/>
            <a:ext cx="3256085" cy="585078"/>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12"/>
          <p:cNvSpPr/>
          <p:nvPr/>
        </p:nvSpPr>
        <p:spPr>
          <a:xfrm>
            <a:off x="404813" y="1065213"/>
            <a:ext cx="3384550" cy="396875"/>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Clr>
                <a:schemeClr val="accent2"/>
              </a:buClr>
              <a:buSzPts val="2000"/>
              <a:buFont typeface="Arial"/>
              <a:buNone/>
            </a:pPr>
            <a:r>
              <a:rPr b="1" lang="en-US" sz="2000">
                <a:solidFill>
                  <a:schemeClr val="accent2"/>
                </a:solidFill>
                <a:latin typeface="Arial"/>
                <a:ea typeface="Arial"/>
                <a:cs typeface="Arial"/>
                <a:sym typeface="Arial"/>
              </a:rPr>
              <a:t>Section 2 - Treatment</a:t>
            </a:r>
            <a:endParaRPr b="1" sz="2800">
              <a:solidFill>
                <a:schemeClr val="dk1"/>
              </a:solidFill>
              <a:latin typeface="Arial"/>
              <a:ea typeface="Arial"/>
              <a:cs typeface="Arial"/>
              <a:sym typeface="Arial"/>
            </a:endParaRPr>
          </a:p>
        </p:txBody>
      </p:sp>
      <p:sp>
        <p:nvSpPr>
          <p:cNvPr id="223" name="Google Shape;223;p12"/>
          <p:cNvSpPr txBox="1"/>
          <p:nvPr/>
        </p:nvSpPr>
        <p:spPr>
          <a:xfrm>
            <a:off x="549275" y="1497013"/>
            <a:ext cx="5616575" cy="1099981"/>
          </a:xfrm>
          <a:prstGeom prst="rect">
            <a:avLst/>
          </a:prstGeom>
          <a:noFill/>
          <a:ln>
            <a:noFill/>
          </a:ln>
        </p:spPr>
        <p:txBody>
          <a:bodyPr anchorCtr="0" anchor="t" bIns="45700" lIns="91425" spcFirstLastPara="1" rIns="91425" wrap="square" tIns="45700">
            <a:spAutoFit/>
          </a:bodyPr>
          <a:lstStyle/>
          <a:p>
            <a:pPr indent="0" lvl="0" marL="0" marR="0" rtl="0" algn="l">
              <a:lnSpc>
                <a:spcPct val="140000"/>
              </a:lnSpc>
              <a:spcBef>
                <a:spcPts val="0"/>
              </a:spcBef>
              <a:spcAft>
                <a:spcPts val="0"/>
              </a:spcAft>
              <a:buClr>
                <a:schemeClr val="dk1"/>
              </a:buClr>
              <a:buSzPts val="1300"/>
              <a:buFont typeface="Arial"/>
              <a:buNone/>
            </a:pPr>
            <a:r>
              <a:rPr b="1" lang="en-US" sz="1300">
                <a:solidFill>
                  <a:schemeClr val="dk1"/>
                </a:solidFill>
                <a:latin typeface="Arial"/>
                <a:ea typeface="Arial"/>
                <a:cs typeface="Arial"/>
                <a:sym typeface="Arial"/>
              </a:rPr>
              <a:t>Date of treatment start: </a:t>
            </a:r>
            <a:endParaRPr b="1" sz="1300">
              <a:solidFill>
                <a:schemeClr val="dk1"/>
              </a:solidFill>
              <a:latin typeface="Arial"/>
              <a:ea typeface="Arial"/>
              <a:cs typeface="Arial"/>
              <a:sym typeface="Arial"/>
            </a:endParaRPr>
          </a:p>
          <a:p>
            <a:pPr indent="0" lvl="0" marL="0" marR="0" rtl="0" algn="l">
              <a:lnSpc>
                <a:spcPct val="140000"/>
              </a:lnSpc>
              <a:spcBef>
                <a:spcPts val="780"/>
              </a:spcBef>
              <a:spcAft>
                <a:spcPts val="0"/>
              </a:spcAft>
              <a:buClr>
                <a:schemeClr val="dk1"/>
              </a:buClr>
              <a:buSzPts val="1200"/>
              <a:buFont typeface="Arial"/>
              <a:buNone/>
            </a:pPr>
            <a:r>
              <a:rPr b="1" lang="en-US" sz="1200">
                <a:solidFill>
                  <a:schemeClr val="dk1"/>
                </a:solidFill>
                <a:latin typeface="Arial"/>
                <a:ea typeface="Arial"/>
                <a:cs typeface="Arial"/>
                <a:sym typeface="Arial"/>
              </a:rPr>
              <a:t>Patient's age at start of treatment: </a:t>
            </a:r>
            <a:endParaRPr/>
          </a:p>
          <a:p>
            <a:pPr indent="0" lvl="0" marL="0" marR="0" rtl="0" algn="l">
              <a:lnSpc>
                <a:spcPct val="140000"/>
              </a:lnSpc>
              <a:spcBef>
                <a:spcPts val="780"/>
              </a:spcBef>
              <a:spcAft>
                <a:spcPts val="0"/>
              </a:spcAft>
              <a:buClr>
                <a:schemeClr val="dk1"/>
              </a:buClr>
              <a:buSzPts val="1200"/>
              <a:buFont typeface="Arial"/>
              <a:buNone/>
            </a:pPr>
            <a:r>
              <a:rPr b="1" lang="en-US" sz="1200">
                <a:solidFill>
                  <a:schemeClr val="dk1"/>
                </a:solidFill>
                <a:latin typeface="Arial"/>
                <a:ea typeface="Arial"/>
                <a:cs typeface="Arial"/>
                <a:sym typeface="Arial"/>
              </a:rPr>
              <a:t>Date of completion:</a:t>
            </a:r>
            <a:endParaRPr/>
          </a:p>
        </p:txBody>
      </p:sp>
      <p:sp>
        <p:nvSpPr>
          <p:cNvPr id="224" name="Google Shape;224;p12"/>
          <p:cNvSpPr txBox="1"/>
          <p:nvPr/>
        </p:nvSpPr>
        <p:spPr>
          <a:xfrm>
            <a:off x="549275" y="3224213"/>
            <a:ext cx="5903913" cy="4804392"/>
          </a:xfrm>
          <a:prstGeom prst="rect">
            <a:avLst/>
          </a:prstGeom>
          <a:noFill/>
          <a:ln>
            <a:noFill/>
          </a:ln>
        </p:spPr>
        <p:txBody>
          <a:bodyPr anchorCtr="0" anchor="t" bIns="45700" lIns="91425" spcFirstLastPara="1" rIns="91425" wrap="square" tIns="45700">
            <a:spAutoFit/>
          </a:bodyPr>
          <a:lstStyle/>
          <a:p>
            <a:pPr indent="0" lvl="0" marL="0" marR="0" rtl="0" algn="l">
              <a:lnSpc>
                <a:spcPct val="80000"/>
              </a:lnSpc>
              <a:spcBef>
                <a:spcPts val="0"/>
              </a:spcBef>
              <a:spcAft>
                <a:spcPts val="0"/>
              </a:spcAft>
              <a:buClr>
                <a:schemeClr val="dk1"/>
              </a:buClr>
              <a:buSzPts val="1300"/>
              <a:buFont typeface="Arial"/>
              <a:buNone/>
            </a:pPr>
            <a:r>
              <a:rPr b="1" lang="en-US" sz="1300">
                <a:solidFill>
                  <a:schemeClr val="dk1"/>
                </a:solidFill>
                <a:latin typeface="Arial"/>
                <a:ea typeface="Arial"/>
                <a:cs typeface="Arial"/>
                <a:sym typeface="Arial"/>
              </a:rPr>
              <a:t>Key stages in treatment progress/ treatment mechanics: </a:t>
            </a:r>
            <a:endParaRPr b="1" sz="1200">
              <a:solidFill>
                <a:schemeClr val="dk1"/>
              </a:solidFill>
              <a:latin typeface="Arial"/>
              <a:ea typeface="Arial"/>
              <a:cs typeface="Arial"/>
              <a:sym typeface="Arial"/>
            </a:endParaRPr>
          </a:p>
          <a:p>
            <a:pPr indent="0" lvl="0" marL="0" marR="0" rtl="0" algn="l">
              <a:lnSpc>
                <a:spcPct val="80000"/>
              </a:lnSpc>
              <a:spcBef>
                <a:spcPts val="780"/>
              </a:spcBef>
              <a:spcAft>
                <a:spcPts val="0"/>
              </a:spcAft>
              <a:buClr>
                <a:schemeClr val="dk1"/>
              </a:buClr>
              <a:buSzPts val="1200"/>
              <a:buFont typeface="Arial"/>
              <a:buNone/>
            </a:pPr>
            <a:r>
              <a:t/>
            </a:r>
            <a:endParaRPr b="1" sz="1200">
              <a:solidFill>
                <a:schemeClr val="dk1"/>
              </a:solidFill>
              <a:latin typeface="Arial"/>
              <a:ea typeface="Arial"/>
              <a:cs typeface="Arial"/>
              <a:sym typeface="Arial"/>
            </a:endParaRPr>
          </a:p>
          <a:p>
            <a:pPr indent="0" lvl="0" marL="0" marR="0" rtl="0" algn="l">
              <a:lnSpc>
                <a:spcPct val="80000"/>
              </a:lnSpc>
              <a:spcBef>
                <a:spcPts val="780"/>
              </a:spcBef>
              <a:spcAft>
                <a:spcPts val="0"/>
              </a:spcAft>
              <a:buClr>
                <a:schemeClr val="dk1"/>
              </a:buClr>
              <a:buSzPts val="1200"/>
              <a:buFont typeface="Arial"/>
              <a:buNone/>
            </a:pPr>
            <a:r>
              <a:t/>
            </a:r>
            <a:endParaRPr b="1" sz="1200">
              <a:solidFill>
                <a:schemeClr val="dk1"/>
              </a:solidFill>
              <a:latin typeface="Arial"/>
              <a:ea typeface="Arial"/>
              <a:cs typeface="Arial"/>
              <a:sym typeface="Arial"/>
            </a:endParaRPr>
          </a:p>
          <a:p>
            <a:pPr indent="0" lvl="0" marL="0" marR="0" rtl="0" algn="l">
              <a:lnSpc>
                <a:spcPct val="80000"/>
              </a:lnSpc>
              <a:spcBef>
                <a:spcPts val="780"/>
              </a:spcBef>
              <a:spcAft>
                <a:spcPts val="0"/>
              </a:spcAft>
              <a:buClr>
                <a:schemeClr val="dk1"/>
              </a:buClr>
              <a:buSzPts val="1200"/>
              <a:buFont typeface="Arial"/>
              <a:buNone/>
            </a:pPr>
            <a:r>
              <a:t/>
            </a:r>
            <a:endParaRPr b="1" sz="1200">
              <a:solidFill>
                <a:schemeClr val="dk1"/>
              </a:solidFill>
              <a:latin typeface="Arial"/>
              <a:ea typeface="Arial"/>
              <a:cs typeface="Arial"/>
              <a:sym typeface="Arial"/>
            </a:endParaRPr>
          </a:p>
          <a:p>
            <a:pPr indent="0" lvl="0" marL="0" marR="0" rtl="0" algn="l">
              <a:lnSpc>
                <a:spcPct val="80000"/>
              </a:lnSpc>
              <a:spcBef>
                <a:spcPts val="780"/>
              </a:spcBef>
              <a:spcAft>
                <a:spcPts val="0"/>
              </a:spcAft>
              <a:buClr>
                <a:schemeClr val="dk1"/>
              </a:buClr>
              <a:buSzPts val="1200"/>
              <a:buFont typeface="Arial"/>
              <a:buNone/>
            </a:pPr>
            <a:r>
              <a:t/>
            </a:r>
            <a:endParaRPr b="1" sz="1200">
              <a:solidFill>
                <a:schemeClr val="dk1"/>
              </a:solidFill>
              <a:latin typeface="Arial"/>
              <a:ea typeface="Arial"/>
              <a:cs typeface="Arial"/>
              <a:sym typeface="Arial"/>
            </a:endParaRPr>
          </a:p>
          <a:p>
            <a:pPr indent="0" lvl="0" marL="0" marR="0" rtl="0" algn="l">
              <a:lnSpc>
                <a:spcPct val="80000"/>
              </a:lnSpc>
              <a:spcBef>
                <a:spcPts val="780"/>
              </a:spcBef>
              <a:spcAft>
                <a:spcPts val="0"/>
              </a:spcAft>
              <a:buClr>
                <a:schemeClr val="dk1"/>
              </a:buClr>
              <a:buSzPts val="1200"/>
              <a:buFont typeface="Arial"/>
              <a:buNone/>
            </a:pPr>
            <a:r>
              <a:t/>
            </a:r>
            <a:endParaRPr b="1" sz="1200">
              <a:solidFill>
                <a:schemeClr val="dk1"/>
              </a:solidFill>
              <a:latin typeface="Arial"/>
              <a:ea typeface="Arial"/>
              <a:cs typeface="Arial"/>
              <a:sym typeface="Arial"/>
            </a:endParaRPr>
          </a:p>
          <a:p>
            <a:pPr indent="0" lvl="0" marL="0" marR="0" rtl="0" algn="l">
              <a:lnSpc>
                <a:spcPct val="80000"/>
              </a:lnSpc>
              <a:spcBef>
                <a:spcPts val="780"/>
              </a:spcBef>
              <a:spcAft>
                <a:spcPts val="0"/>
              </a:spcAft>
              <a:buClr>
                <a:schemeClr val="dk1"/>
              </a:buClr>
              <a:buSzPts val="1200"/>
              <a:buFont typeface="Arial"/>
              <a:buNone/>
            </a:pPr>
            <a:r>
              <a:t/>
            </a:r>
            <a:endParaRPr b="1" sz="1200">
              <a:solidFill>
                <a:schemeClr val="dk1"/>
              </a:solidFill>
              <a:latin typeface="Arial"/>
              <a:ea typeface="Arial"/>
              <a:cs typeface="Arial"/>
              <a:sym typeface="Arial"/>
            </a:endParaRPr>
          </a:p>
          <a:p>
            <a:pPr indent="0" lvl="0" marL="0" marR="0" rtl="0" algn="l">
              <a:lnSpc>
                <a:spcPct val="80000"/>
              </a:lnSpc>
              <a:spcBef>
                <a:spcPts val="780"/>
              </a:spcBef>
              <a:spcAft>
                <a:spcPts val="0"/>
              </a:spcAft>
              <a:buClr>
                <a:schemeClr val="dk1"/>
              </a:buClr>
              <a:buSzPts val="1200"/>
              <a:buFont typeface="Arial"/>
              <a:buNone/>
            </a:pPr>
            <a:r>
              <a:t/>
            </a:r>
            <a:endParaRPr b="1" sz="1200">
              <a:solidFill>
                <a:schemeClr val="dk1"/>
              </a:solidFill>
              <a:latin typeface="Arial"/>
              <a:ea typeface="Arial"/>
              <a:cs typeface="Arial"/>
              <a:sym typeface="Arial"/>
            </a:endParaRPr>
          </a:p>
          <a:p>
            <a:pPr indent="0" lvl="0" marL="0" marR="0" rtl="0" algn="l">
              <a:lnSpc>
                <a:spcPct val="80000"/>
              </a:lnSpc>
              <a:spcBef>
                <a:spcPts val="780"/>
              </a:spcBef>
              <a:spcAft>
                <a:spcPts val="0"/>
              </a:spcAft>
              <a:buClr>
                <a:schemeClr val="dk1"/>
              </a:buClr>
              <a:buSzPts val="1200"/>
              <a:buFont typeface="Arial"/>
              <a:buNone/>
            </a:pPr>
            <a:r>
              <a:t/>
            </a:r>
            <a:endParaRPr b="1" sz="1200">
              <a:solidFill>
                <a:schemeClr val="dk1"/>
              </a:solidFill>
              <a:latin typeface="Arial"/>
              <a:ea typeface="Arial"/>
              <a:cs typeface="Arial"/>
              <a:sym typeface="Arial"/>
            </a:endParaRPr>
          </a:p>
          <a:p>
            <a:pPr indent="0" lvl="0" marL="0" marR="0" rtl="0" algn="l">
              <a:lnSpc>
                <a:spcPct val="80000"/>
              </a:lnSpc>
              <a:spcBef>
                <a:spcPts val="780"/>
              </a:spcBef>
              <a:spcAft>
                <a:spcPts val="0"/>
              </a:spcAft>
              <a:buClr>
                <a:schemeClr val="dk1"/>
              </a:buClr>
              <a:buSzPts val="1200"/>
              <a:buFont typeface="Arial"/>
              <a:buNone/>
            </a:pPr>
            <a:r>
              <a:t/>
            </a:r>
            <a:endParaRPr b="1" sz="1200">
              <a:solidFill>
                <a:schemeClr val="dk1"/>
              </a:solidFill>
              <a:latin typeface="Arial"/>
              <a:ea typeface="Arial"/>
              <a:cs typeface="Arial"/>
              <a:sym typeface="Arial"/>
            </a:endParaRPr>
          </a:p>
          <a:p>
            <a:pPr indent="0" lvl="0" marL="0" marR="0" rtl="0" algn="l">
              <a:lnSpc>
                <a:spcPct val="80000"/>
              </a:lnSpc>
              <a:spcBef>
                <a:spcPts val="780"/>
              </a:spcBef>
              <a:spcAft>
                <a:spcPts val="0"/>
              </a:spcAft>
              <a:buClr>
                <a:schemeClr val="dk1"/>
              </a:buClr>
              <a:buSzPts val="1200"/>
              <a:buFont typeface="Arial"/>
              <a:buNone/>
            </a:pPr>
            <a:r>
              <a:t/>
            </a:r>
            <a:endParaRPr b="1" sz="1200">
              <a:solidFill>
                <a:schemeClr val="dk1"/>
              </a:solidFill>
              <a:latin typeface="Arial"/>
              <a:ea typeface="Arial"/>
              <a:cs typeface="Arial"/>
              <a:sym typeface="Arial"/>
            </a:endParaRPr>
          </a:p>
          <a:p>
            <a:pPr indent="0" lvl="0" marL="0" marR="0" rtl="0" algn="l">
              <a:lnSpc>
                <a:spcPct val="80000"/>
              </a:lnSpc>
              <a:spcBef>
                <a:spcPts val="780"/>
              </a:spcBef>
              <a:spcAft>
                <a:spcPts val="0"/>
              </a:spcAft>
              <a:buClr>
                <a:schemeClr val="dk1"/>
              </a:buClr>
              <a:buSzPts val="1200"/>
              <a:buFont typeface="Arial"/>
              <a:buNone/>
            </a:pPr>
            <a:r>
              <a:t/>
            </a:r>
            <a:endParaRPr b="1" sz="1200">
              <a:solidFill>
                <a:schemeClr val="dk1"/>
              </a:solidFill>
              <a:latin typeface="Arial"/>
              <a:ea typeface="Arial"/>
              <a:cs typeface="Arial"/>
              <a:sym typeface="Arial"/>
            </a:endParaRPr>
          </a:p>
          <a:p>
            <a:pPr indent="0" lvl="0" marL="0" marR="0" rtl="0" algn="l">
              <a:lnSpc>
                <a:spcPct val="80000"/>
              </a:lnSpc>
              <a:spcBef>
                <a:spcPts val="780"/>
              </a:spcBef>
              <a:spcAft>
                <a:spcPts val="0"/>
              </a:spcAft>
              <a:buClr>
                <a:schemeClr val="dk1"/>
              </a:buClr>
              <a:buSzPts val="1200"/>
              <a:buFont typeface="Arial"/>
              <a:buNone/>
            </a:pPr>
            <a:r>
              <a:t/>
            </a:r>
            <a:endParaRPr b="1" sz="1200">
              <a:solidFill>
                <a:schemeClr val="dk1"/>
              </a:solidFill>
              <a:latin typeface="Arial"/>
              <a:ea typeface="Arial"/>
              <a:cs typeface="Arial"/>
              <a:sym typeface="Arial"/>
            </a:endParaRPr>
          </a:p>
          <a:p>
            <a:pPr indent="0" lvl="0" marL="0" marR="0" rtl="0" algn="l">
              <a:lnSpc>
                <a:spcPct val="80000"/>
              </a:lnSpc>
              <a:spcBef>
                <a:spcPts val="780"/>
              </a:spcBef>
              <a:spcAft>
                <a:spcPts val="0"/>
              </a:spcAft>
              <a:buClr>
                <a:schemeClr val="dk1"/>
              </a:buClr>
              <a:buSzPts val="1200"/>
              <a:buFont typeface="Arial"/>
              <a:buNone/>
            </a:pPr>
            <a:r>
              <a:t/>
            </a:r>
            <a:endParaRPr b="1" sz="1200">
              <a:solidFill>
                <a:schemeClr val="dk1"/>
              </a:solidFill>
              <a:latin typeface="Arial"/>
              <a:ea typeface="Arial"/>
              <a:cs typeface="Arial"/>
              <a:sym typeface="Arial"/>
            </a:endParaRPr>
          </a:p>
          <a:p>
            <a:pPr indent="0" lvl="0" marL="0" marR="0" rtl="0" algn="l">
              <a:lnSpc>
                <a:spcPct val="80000"/>
              </a:lnSpc>
              <a:spcBef>
                <a:spcPts val="780"/>
              </a:spcBef>
              <a:spcAft>
                <a:spcPts val="0"/>
              </a:spcAft>
              <a:buClr>
                <a:schemeClr val="dk1"/>
              </a:buClr>
              <a:buSzPts val="1200"/>
              <a:buFont typeface="Arial"/>
              <a:buNone/>
            </a:pPr>
            <a:r>
              <a:t/>
            </a:r>
            <a:endParaRPr b="1" sz="1200">
              <a:solidFill>
                <a:schemeClr val="dk1"/>
              </a:solidFill>
              <a:latin typeface="Arial"/>
              <a:ea typeface="Arial"/>
              <a:cs typeface="Arial"/>
              <a:sym typeface="Arial"/>
            </a:endParaRPr>
          </a:p>
          <a:p>
            <a:pPr indent="0" lvl="0" marL="0" marR="0" rtl="0" algn="l">
              <a:lnSpc>
                <a:spcPct val="80000"/>
              </a:lnSpc>
              <a:spcBef>
                <a:spcPts val="780"/>
              </a:spcBef>
              <a:spcAft>
                <a:spcPts val="0"/>
              </a:spcAft>
              <a:buClr>
                <a:schemeClr val="dk1"/>
              </a:buClr>
              <a:buSzPts val="1200"/>
              <a:buFont typeface="Arial"/>
              <a:buNone/>
            </a:pPr>
            <a:r>
              <a:t/>
            </a:r>
            <a:endParaRPr b="1" sz="1200">
              <a:solidFill>
                <a:schemeClr val="dk1"/>
              </a:solidFill>
              <a:latin typeface="Arial"/>
              <a:ea typeface="Arial"/>
              <a:cs typeface="Arial"/>
              <a:sym typeface="Arial"/>
            </a:endParaRPr>
          </a:p>
          <a:p>
            <a:pPr indent="0" lvl="0" marL="0" marR="0" rtl="0" algn="l">
              <a:lnSpc>
                <a:spcPct val="80000"/>
              </a:lnSpc>
              <a:spcBef>
                <a:spcPts val="780"/>
              </a:spcBef>
              <a:spcAft>
                <a:spcPts val="0"/>
              </a:spcAft>
              <a:buClr>
                <a:schemeClr val="dk1"/>
              </a:buClr>
              <a:buSzPts val="1200"/>
              <a:buFont typeface="Arial"/>
              <a:buNone/>
            </a:pPr>
            <a:r>
              <a:t/>
            </a:r>
            <a:endParaRPr b="1" sz="1200">
              <a:solidFill>
                <a:schemeClr val="dk1"/>
              </a:solidFill>
              <a:latin typeface="Arial"/>
              <a:ea typeface="Arial"/>
              <a:cs typeface="Arial"/>
              <a:sym typeface="Arial"/>
            </a:endParaRPr>
          </a:p>
          <a:p>
            <a:pPr indent="0" lvl="0" marL="0" marR="0" rtl="0" algn="l">
              <a:lnSpc>
                <a:spcPct val="80000"/>
              </a:lnSpc>
              <a:spcBef>
                <a:spcPts val="78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p:txBody>
      </p:sp>
      <p:sp>
        <p:nvSpPr>
          <p:cNvPr id="225" name="Google Shape;225;p12"/>
          <p:cNvSpPr txBox="1"/>
          <p:nvPr>
            <p:ph idx="12" type="sldNum"/>
          </p:nvPr>
        </p:nvSpPr>
        <p:spPr>
          <a:xfrm>
            <a:off x="4914900" y="9020175"/>
            <a:ext cx="1600200" cy="688975"/>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dk1"/>
              </a:buClr>
              <a:buSzPts val="1400"/>
              <a:buFont typeface="Arial"/>
              <a:buNone/>
            </a:pPr>
            <a:fld id="{00000000-1234-1234-1234-123412341234}" type="slidenum">
              <a:rPr lang="en-US" sz="1400">
                <a:solidFill>
                  <a:schemeClr val="dk1"/>
                </a:solidFill>
                <a:latin typeface="Arial"/>
                <a:ea typeface="Arial"/>
                <a:cs typeface="Arial"/>
                <a:sym typeface="Arial"/>
              </a:rPr>
              <a:t>‹#›</a:t>
            </a:fld>
            <a:endParaRPr sz="1400">
              <a:solidFill>
                <a:schemeClr val="dk1"/>
              </a:solidFill>
              <a:latin typeface="Arial"/>
              <a:ea typeface="Arial"/>
              <a:cs typeface="Arial"/>
              <a:sym typeface="Arial"/>
            </a:endParaRPr>
          </a:p>
        </p:txBody>
      </p:sp>
      <p:pic>
        <p:nvPicPr>
          <p:cNvPr descr="A blue and white logo&#10;&#10;Description automatically generated" id="226" name="Google Shape;226;p12"/>
          <p:cNvPicPr preferRelativeResize="0"/>
          <p:nvPr/>
        </p:nvPicPr>
        <p:blipFill rotWithShape="1">
          <a:blip r:embed="rId3">
            <a:alphaModFix/>
          </a:blip>
          <a:srcRect b="0" l="0" r="0" t="0"/>
          <a:stretch/>
        </p:blipFill>
        <p:spPr>
          <a:xfrm>
            <a:off x="3429000" y="128464"/>
            <a:ext cx="3256085" cy="585078"/>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13"/>
          <p:cNvSpPr/>
          <p:nvPr/>
        </p:nvSpPr>
        <p:spPr>
          <a:xfrm>
            <a:off x="476250" y="703540"/>
            <a:ext cx="6345026" cy="369332"/>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Mid-treatment – Photographs (If not applicable, delete slide)</a:t>
            </a:r>
            <a:endParaRPr sz="1800">
              <a:solidFill>
                <a:schemeClr val="dk1"/>
              </a:solidFill>
              <a:latin typeface="Arial"/>
              <a:ea typeface="Arial"/>
              <a:cs typeface="Arial"/>
              <a:sym typeface="Arial"/>
            </a:endParaRPr>
          </a:p>
        </p:txBody>
      </p:sp>
      <p:sp>
        <p:nvSpPr>
          <p:cNvPr id="233" name="Google Shape;233;p13"/>
          <p:cNvSpPr/>
          <p:nvPr/>
        </p:nvSpPr>
        <p:spPr>
          <a:xfrm>
            <a:off x="2344789" y="1295400"/>
            <a:ext cx="2168092" cy="2568900"/>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p:txBody>
      </p:sp>
      <p:sp>
        <p:nvSpPr>
          <p:cNvPr id="234" name="Google Shape;234;p13"/>
          <p:cNvSpPr/>
          <p:nvPr/>
        </p:nvSpPr>
        <p:spPr>
          <a:xfrm>
            <a:off x="4622856" y="1295400"/>
            <a:ext cx="2180359" cy="2552700"/>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p:txBody>
      </p:sp>
      <p:sp>
        <p:nvSpPr>
          <p:cNvPr id="235" name="Google Shape;235;p13"/>
          <p:cNvSpPr txBox="1"/>
          <p:nvPr/>
        </p:nvSpPr>
        <p:spPr>
          <a:xfrm>
            <a:off x="4756299" y="2133600"/>
            <a:ext cx="2003857" cy="64633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Extraoral frontal smiling</a:t>
            </a:r>
            <a:endParaRPr/>
          </a:p>
        </p:txBody>
      </p:sp>
      <p:sp>
        <p:nvSpPr>
          <p:cNvPr id="236" name="Google Shape;236;p13"/>
          <p:cNvSpPr/>
          <p:nvPr/>
        </p:nvSpPr>
        <p:spPr>
          <a:xfrm>
            <a:off x="57190" y="1304925"/>
            <a:ext cx="2192338" cy="2540000"/>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p:txBody>
      </p:sp>
      <p:sp>
        <p:nvSpPr>
          <p:cNvPr id="237" name="Google Shape;237;p13"/>
          <p:cNvSpPr txBox="1"/>
          <p:nvPr/>
        </p:nvSpPr>
        <p:spPr>
          <a:xfrm>
            <a:off x="114380" y="2228850"/>
            <a:ext cx="2095211" cy="36933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Extraoral profile</a:t>
            </a:r>
            <a:endParaRPr/>
          </a:p>
        </p:txBody>
      </p:sp>
      <p:sp>
        <p:nvSpPr>
          <p:cNvPr id="238" name="Google Shape;238;p13"/>
          <p:cNvSpPr txBox="1"/>
          <p:nvPr>
            <p:ph idx="12" type="sldNum"/>
          </p:nvPr>
        </p:nvSpPr>
        <p:spPr>
          <a:xfrm>
            <a:off x="4914900" y="9020175"/>
            <a:ext cx="1600200" cy="688975"/>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dk1"/>
              </a:buClr>
              <a:buSzPts val="1400"/>
              <a:buFont typeface="Arial"/>
              <a:buNone/>
            </a:pPr>
            <a:fld id="{00000000-1234-1234-1234-123412341234}" type="slidenum">
              <a:rPr lang="en-US" sz="1400">
                <a:solidFill>
                  <a:schemeClr val="dk1"/>
                </a:solidFill>
                <a:latin typeface="Arial"/>
                <a:ea typeface="Arial"/>
                <a:cs typeface="Arial"/>
                <a:sym typeface="Arial"/>
              </a:rPr>
              <a:t>‹#›</a:t>
            </a:fld>
            <a:endParaRPr sz="1400">
              <a:solidFill>
                <a:schemeClr val="dk1"/>
              </a:solidFill>
              <a:latin typeface="Arial"/>
              <a:ea typeface="Arial"/>
              <a:cs typeface="Arial"/>
              <a:sym typeface="Arial"/>
            </a:endParaRPr>
          </a:p>
        </p:txBody>
      </p:sp>
      <p:sp>
        <p:nvSpPr>
          <p:cNvPr id="239" name="Google Shape;239;p13"/>
          <p:cNvSpPr txBox="1"/>
          <p:nvPr/>
        </p:nvSpPr>
        <p:spPr>
          <a:xfrm>
            <a:off x="2487763" y="2200275"/>
            <a:ext cx="1893022" cy="36933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Extraoral frontal</a:t>
            </a:r>
            <a:endParaRPr/>
          </a:p>
        </p:txBody>
      </p:sp>
      <p:sp>
        <p:nvSpPr>
          <p:cNvPr id="240" name="Google Shape;240;p13"/>
          <p:cNvSpPr/>
          <p:nvPr/>
        </p:nvSpPr>
        <p:spPr>
          <a:xfrm>
            <a:off x="133443" y="4381500"/>
            <a:ext cx="2289175" cy="1738123"/>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p:txBody>
      </p:sp>
      <p:sp>
        <p:nvSpPr>
          <p:cNvPr id="241" name="Google Shape;241;p13"/>
          <p:cNvSpPr/>
          <p:nvPr/>
        </p:nvSpPr>
        <p:spPr>
          <a:xfrm>
            <a:off x="4432222" y="4381500"/>
            <a:ext cx="2290762" cy="1738123"/>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p:txBody>
      </p:sp>
      <p:sp>
        <p:nvSpPr>
          <p:cNvPr id="242" name="Google Shape;242;p13"/>
          <p:cNvSpPr txBox="1"/>
          <p:nvPr/>
        </p:nvSpPr>
        <p:spPr>
          <a:xfrm>
            <a:off x="2487763" y="4511040"/>
            <a:ext cx="1870075" cy="64611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Arial"/>
                <a:ea typeface="Arial"/>
                <a:cs typeface="Arial"/>
                <a:sym typeface="Arial"/>
              </a:rPr>
              <a:t>Date:</a:t>
            </a:r>
            <a:endParaRPr/>
          </a:p>
          <a:p>
            <a:pPr indent="0" lvl="0" marL="0" marR="0" rtl="0" algn="l">
              <a:spcBef>
                <a:spcPts val="0"/>
              </a:spcBef>
              <a:spcAft>
                <a:spcPts val="0"/>
              </a:spcAft>
              <a:buNone/>
            </a:pPr>
            <a:r>
              <a:rPr lang="en-US" sz="1800">
                <a:solidFill>
                  <a:schemeClr val="dk1"/>
                </a:solidFill>
                <a:latin typeface="Arial"/>
                <a:ea typeface="Arial"/>
                <a:cs typeface="Arial"/>
                <a:sym typeface="Arial"/>
              </a:rPr>
              <a:t>Age:</a:t>
            </a:r>
            <a:endParaRPr/>
          </a:p>
        </p:txBody>
      </p:sp>
      <p:sp>
        <p:nvSpPr>
          <p:cNvPr id="243" name="Google Shape;243;p13"/>
          <p:cNvSpPr/>
          <p:nvPr/>
        </p:nvSpPr>
        <p:spPr>
          <a:xfrm>
            <a:off x="47658" y="6581775"/>
            <a:ext cx="2220335" cy="1460500"/>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p:txBody>
      </p:sp>
      <p:sp>
        <p:nvSpPr>
          <p:cNvPr id="244" name="Google Shape;244;p13"/>
          <p:cNvSpPr/>
          <p:nvPr/>
        </p:nvSpPr>
        <p:spPr>
          <a:xfrm>
            <a:off x="2382915" y="6581775"/>
            <a:ext cx="2151063" cy="1460974"/>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p:txBody>
      </p:sp>
      <p:sp>
        <p:nvSpPr>
          <p:cNvPr id="245" name="Google Shape;245;p13"/>
          <p:cNvSpPr/>
          <p:nvPr/>
        </p:nvSpPr>
        <p:spPr>
          <a:xfrm>
            <a:off x="4660982" y="6581775"/>
            <a:ext cx="2151063" cy="1460974"/>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p:txBody>
      </p:sp>
      <p:sp>
        <p:nvSpPr>
          <p:cNvPr id="246" name="Google Shape;246;p13"/>
          <p:cNvSpPr txBox="1"/>
          <p:nvPr/>
        </p:nvSpPr>
        <p:spPr>
          <a:xfrm>
            <a:off x="324076" y="4953000"/>
            <a:ext cx="1943100" cy="59531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Upper occlusal</a:t>
            </a:r>
            <a:endParaRPr/>
          </a:p>
          <a:p>
            <a:pPr indent="0" lvl="0" marL="0" marR="0" rtl="0" algn="l">
              <a:spcBef>
                <a:spcPts val="500"/>
              </a:spcBef>
              <a:spcAft>
                <a:spcPts val="0"/>
              </a:spcAft>
              <a:buClr>
                <a:schemeClr val="dk1"/>
              </a:buClr>
              <a:buSzPts val="1000"/>
              <a:buFont typeface="Arial"/>
              <a:buNone/>
            </a:pPr>
            <a:r>
              <a:t/>
            </a:r>
            <a:endParaRPr sz="1000">
              <a:solidFill>
                <a:schemeClr val="dk1"/>
              </a:solidFill>
              <a:latin typeface="Arial"/>
              <a:ea typeface="Arial"/>
              <a:cs typeface="Arial"/>
              <a:sym typeface="Arial"/>
            </a:endParaRPr>
          </a:p>
        </p:txBody>
      </p:sp>
      <p:sp>
        <p:nvSpPr>
          <p:cNvPr id="247" name="Google Shape;247;p13"/>
          <p:cNvSpPr txBox="1"/>
          <p:nvPr/>
        </p:nvSpPr>
        <p:spPr>
          <a:xfrm>
            <a:off x="4699109" y="4953000"/>
            <a:ext cx="1943100" cy="60016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Lower occlusal</a:t>
            </a:r>
            <a:endParaRPr/>
          </a:p>
          <a:p>
            <a:pPr indent="0" lvl="0" marL="0" marR="0" rtl="0" algn="l">
              <a:spcBef>
                <a:spcPts val="500"/>
              </a:spcBef>
              <a:spcAft>
                <a:spcPts val="0"/>
              </a:spcAft>
              <a:buClr>
                <a:schemeClr val="dk1"/>
              </a:buClr>
              <a:buSzPts val="1000"/>
              <a:buFont typeface="Arial"/>
              <a:buNone/>
            </a:pPr>
            <a:r>
              <a:t/>
            </a:r>
            <a:endParaRPr sz="1000">
              <a:solidFill>
                <a:schemeClr val="dk1"/>
              </a:solidFill>
              <a:latin typeface="Arial"/>
              <a:ea typeface="Arial"/>
              <a:cs typeface="Arial"/>
              <a:sym typeface="Arial"/>
            </a:endParaRPr>
          </a:p>
        </p:txBody>
      </p:sp>
      <p:sp>
        <p:nvSpPr>
          <p:cNvPr id="248" name="Google Shape;248;p13"/>
          <p:cNvSpPr txBox="1"/>
          <p:nvPr/>
        </p:nvSpPr>
        <p:spPr>
          <a:xfrm>
            <a:off x="390798" y="7067550"/>
            <a:ext cx="1541319" cy="6000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Right buccal</a:t>
            </a:r>
            <a:endParaRPr/>
          </a:p>
          <a:p>
            <a:pPr indent="0" lvl="0" marL="0" marR="0" rtl="0" algn="l">
              <a:spcBef>
                <a:spcPts val="500"/>
              </a:spcBef>
              <a:spcAft>
                <a:spcPts val="0"/>
              </a:spcAft>
              <a:buClr>
                <a:schemeClr val="dk1"/>
              </a:buClr>
              <a:buSzPts val="1000"/>
              <a:buFont typeface="Arial"/>
              <a:buNone/>
            </a:pPr>
            <a:r>
              <a:t/>
            </a:r>
            <a:endParaRPr sz="1000">
              <a:solidFill>
                <a:schemeClr val="dk1"/>
              </a:solidFill>
              <a:latin typeface="Arial"/>
              <a:ea typeface="Arial"/>
              <a:cs typeface="Arial"/>
              <a:sym typeface="Arial"/>
            </a:endParaRPr>
          </a:p>
        </p:txBody>
      </p:sp>
      <p:sp>
        <p:nvSpPr>
          <p:cNvPr id="249" name="Google Shape;249;p13"/>
          <p:cNvSpPr txBox="1"/>
          <p:nvPr/>
        </p:nvSpPr>
        <p:spPr>
          <a:xfrm>
            <a:off x="5004122" y="7067550"/>
            <a:ext cx="1541319" cy="60016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Left buccal</a:t>
            </a:r>
            <a:endParaRPr/>
          </a:p>
          <a:p>
            <a:pPr indent="0" lvl="0" marL="0" marR="0" rtl="0" algn="l">
              <a:spcBef>
                <a:spcPts val="500"/>
              </a:spcBef>
              <a:spcAft>
                <a:spcPts val="0"/>
              </a:spcAft>
              <a:buClr>
                <a:schemeClr val="dk1"/>
              </a:buClr>
              <a:buSzPts val="1000"/>
              <a:buFont typeface="Arial"/>
              <a:buNone/>
            </a:pPr>
            <a:r>
              <a:t/>
            </a:r>
            <a:endParaRPr sz="1000">
              <a:solidFill>
                <a:schemeClr val="dk1"/>
              </a:solidFill>
              <a:latin typeface="Arial"/>
              <a:ea typeface="Arial"/>
              <a:cs typeface="Arial"/>
              <a:sym typeface="Arial"/>
            </a:endParaRPr>
          </a:p>
        </p:txBody>
      </p:sp>
      <p:sp>
        <p:nvSpPr>
          <p:cNvPr id="250" name="Google Shape;250;p13"/>
          <p:cNvSpPr txBox="1"/>
          <p:nvPr/>
        </p:nvSpPr>
        <p:spPr>
          <a:xfrm>
            <a:off x="3012005" y="7067550"/>
            <a:ext cx="913726" cy="87716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Frontal </a:t>
            </a:r>
            <a:endParaRPr/>
          </a:p>
          <a:p>
            <a:pPr indent="0" lvl="0" marL="0" marR="0" rtl="0" algn="l">
              <a:spcBef>
                <a:spcPts val="500"/>
              </a:spcBef>
              <a:spcAft>
                <a:spcPts val="0"/>
              </a:spcAft>
              <a:buClr>
                <a:schemeClr val="dk1"/>
              </a:buClr>
              <a:buSzPts val="1000"/>
              <a:buFont typeface="Arial"/>
              <a:buNone/>
            </a:pPr>
            <a:r>
              <a:t/>
            </a:r>
            <a:endParaRPr sz="1000">
              <a:solidFill>
                <a:schemeClr val="dk1"/>
              </a:solidFill>
              <a:latin typeface="Arial"/>
              <a:ea typeface="Arial"/>
              <a:cs typeface="Arial"/>
              <a:sym typeface="Arial"/>
            </a:endParaRPr>
          </a:p>
        </p:txBody>
      </p:sp>
      <p:pic>
        <p:nvPicPr>
          <p:cNvPr descr="A blue and white logo&#10;&#10;Description automatically generated" id="251" name="Google Shape;251;p13"/>
          <p:cNvPicPr preferRelativeResize="0"/>
          <p:nvPr/>
        </p:nvPicPr>
        <p:blipFill rotWithShape="1">
          <a:blip r:embed="rId3">
            <a:alphaModFix/>
          </a:blip>
          <a:srcRect b="0" l="0" r="0" t="0"/>
          <a:stretch/>
        </p:blipFill>
        <p:spPr>
          <a:xfrm>
            <a:off x="3429000" y="56456"/>
            <a:ext cx="3256085" cy="585078"/>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p14"/>
          <p:cNvSpPr/>
          <p:nvPr/>
        </p:nvSpPr>
        <p:spPr>
          <a:xfrm>
            <a:off x="476250" y="703263"/>
            <a:ext cx="6307694" cy="369887"/>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Mid-treatment – Casts (If not applicable, delete slide)</a:t>
            </a:r>
            <a:endParaRPr/>
          </a:p>
        </p:txBody>
      </p:sp>
      <p:sp>
        <p:nvSpPr>
          <p:cNvPr id="258" name="Google Shape;258;p14"/>
          <p:cNvSpPr txBox="1"/>
          <p:nvPr>
            <p:ph idx="12" type="sldNum"/>
          </p:nvPr>
        </p:nvSpPr>
        <p:spPr>
          <a:xfrm>
            <a:off x="4914900" y="9020175"/>
            <a:ext cx="1600200" cy="688975"/>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dk1"/>
              </a:buClr>
              <a:buSzPts val="1400"/>
              <a:buFont typeface="Arial"/>
              <a:buNone/>
            </a:pPr>
            <a:fld id="{00000000-1234-1234-1234-123412341234}" type="slidenum">
              <a:rPr lang="en-US" sz="1400">
                <a:solidFill>
                  <a:schemeClr val="dk1"/>
                </a:solidFill>
                <a:latin typeface="Arial"/>
                <a:ea typeface="Arial"/>
                <a:cs typeface="Arial"/>
                <a:sym typeface="Arial"/>
              </a:rPr>
              <a:t>‹#›</a:t>
            </a:fld>
            <a:endParaRPr sz="1400">
              <a:solidFill>
                <a:schemeClr val="dk1"/>
              </a:solidFill>
              <a:latin typeface="Arial"/>
              <a:ea typeface="Arial"/>
              <a:cs typeface="Arial"/>
              <a:sym typeface="Arial"/>
            </a:endParaRPr>
          </a:p>
        </p:txBody>
      </p:sp>
      <p:sp>
        <p:nvSpPr>
          <p:cNvPr id="259" name="Google Shape;259;p14"/>
          <p:cNvSpPr/>
          <p:nvPr/>
        </p:nvSpPr>
        <p:spPr>
          <a:xfrm>
            <a:off x="133443" y="2590800"/>
            <a:ext cx="2289175" cy="1738123"/>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p:txBody>
      </p:sp>
      <p:sp>
        <p:nvSpPr>
          <p:cNvPr id="260" name="Google Shape;260;p14"/>
          <p:cNvSpPr/>
          <p:nvPr/>
        </p:nvSpPr>
        <p:spPr>
          <a:xfrm>
            <a:off x="4432222" y="2590800"/>
            <a:ext cx="2290762" cy="1738123"/>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p:txBody>
      </p:sp>
      <p:sp>
        <p:nvSpPr>
          <p:cNvPr id="261" name="Google Shape;261;p14"/>
          <p:cNvSpPr txBox="1"/>
          <p:nvPr/>
        </p:nvSpPr>
        <p:spPr>
          <a:xfrm>
            <a:off x="2487763" y="2724150"/>
            <a:ext cx="1870075" cy="64611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Arial"/>
                <a:ea typeface="Arial"/>
                <a:cs typeface="Arial"/>
                <a:sym typeface="Arial"/>
              </a:rPr>
              <a:t>Date:</a:t>
            </a:r>
            <a:endParaRPr/>
          </a:p>
          <a:p>
            <a:pPr indent="0" lvl="0" marL="0" marR="0" rtl="0" algn="l">
              <a:spcBef>
                <a:spcPts val="0"/>
              </a:spcBef>
              <a:spcAft>
                <a:spcPts val="0"/>
              </a:spcAft>
              <a:buNone/>
            </a:pPr>
            <a:r>
              <a:rPr lang="en-US" sz="1800">
                <a:solidFill>
                  <a:schemeClr val="dk1"/>
                </a:solidFill>
                <a:latin typeface="Arial"/>
                <a:ea typeface="Arial"/>
                <a:cs typeface="Arial"/>
                <a:sym typeface="Arial"/>
              </a:rPr>
              <a:t>Age:</a:t>
            </a:r>
            <a:endParaRPr/>
          </a:p>
        </p:txBody>
      </p:sp>
      <p:sp>
        <p:nvSpPr>
          <p:cNvPr id="262" name="Google Shape;262;p14"/>
          <p:cNvSpPr/>
          <p:nvPr/>
        </p:nvSpPr>
        <p:spPr>
          <a:xfrm>
            <a:off x="47658" y="4791075"/>
            <a:ext cx="2220335" cy="1460500"/>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p:txBody>
      </p:sp>
      <p:sp>
        <p:nvSpPr>
          <p:cNvPr id="263" name="Google Shape;263;p14"/>
          <p:cNvSpPr/>
          <p:nvPr/>
        </p:nvSpPr>
        <p:spPr>
          <a:xfrm>
            <a:off x="2382915" y="4791075"/>
            <a:ext cx="2151063" cy="1460974"/>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p:txBody>
      </p:sp>
      <p:sp>
        <p:nvSpPr>
          <p:cNvPr id="264" name="Google Shape;264;p14"/>
          <p:cNvSpPr/>
          <p:nvPr/>
        </p:nvSpPr>
        <p:spPr>
          <a:xfrm>
            <a:off x="4660982" y="4791075"/>
            <a:ext cx="2151063" cy="1460974"/>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p:txBody>
      </p:sp>
      <p:sp>
        <p:nvSpPr>
          <p:cNvPr id="265" name="Google Shape;265;p14"/>
          <p:cNvSpPr txBox="1"/>
          <p:nvPr/>
        </p:nvSpPr>
        <p:spPr>
          <a:xfrm>
            <a:off x="324076" y="3162300"/>
            <a:ext cx="1943100" cy="59531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Upper occlusal</a:t>
            </a:r>
            <a:endParaRPr/>
          </a:p>
          <a:p>
            <a:pPr indent="0" lvl="0" marL="0" marR="0" rtl="0" algn="l">
              <a:spcBef>
                <a:spcPts val="500"/>
              </a:spcBef>
              <a:spcAft>
                <a:spcPts val="0"/>
              </a:spcAft>
              <a:buClr>
                <a:schemeClr val="dk1"/>
              </a:buClr>
              <a:buSzPts val="1000"/>
              <a:buFont typeface="Arial"/>
              <a:buNone/>
            </a:pPr>
            <a:r>
              <a:t/>
            </a:r>
            <a:endParaRPr sz="1000">
              <a:solidFill>
                <a:schemeClr val="dk1"/>
              </a:solidFill>
              <a:latin typeface="Arial"/>
              <a:ea typeface="Arial"/>
              <a:cs typeface="Arial"/>
              <a:sym typeface="Arial"/>
            </a:endParaRPr>
          </a:p>
        </p:txBody>
      </p:sp>
      <p:sp>
        <p:nvSpPr>
          <p:cNvPr id="266" name="Google Shape;266;p14"/>
          <p:cNvSpPr txBox="1"/>
          <p:nvPr/>
        </p:nvSpPr>
        <p:spPr>
          <a:xfrm>
            <a:off x="4699109" y="3162300"/>
            <a:ext cx="1943100" cy="60016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Lower occlusal</a:t>
            </a:r>
            <a:endParaRPr/>
          </a:p>
          <a:p>
            <a:pPr indent="0" lvl="0" marL="0" marR="0" rtl="0" algn="l">
              <a:spcBef>
                <a:spcPts val="500"/>
              </a:spcBef>
              <a:spcAft>
                <a:spcPts val="0"/>
              </a:spcAft>
              <a:buClr>
                <a:schemeClr val="dk1"/>
              </a:buClr>
              <a:buSzPts val="1000"/>
              <a:buFont typeface="Arial"/>
              <a:buNone/>
            </a:pPr>
            <a:r>
              <a:t/>
            </a:r>
            <a:endParaRPr sz="1000">
              <a:solidFill>
                <a:schemeClr val="dk1"/>
              </a:solidFill>
              <a:latin typeface="Arial"/>
              <a:ea typeface="Arial"/>
              <a:cs typeface="Arial"/>
              <a:sym typeface="Arial"/>
            </a:endParaRPr>
          </a:p>
        </p:txBody>
      </p:sp>
      <p:sp>
        <p:nvSpPr>
          <p:cNvPr id="267" name="Google Shape;267;p14"/>
          <p:cNvSpPr txBox="1"/>
          <p:nvPr/>
        </p:nvSpPr>
        <p:spPr>
          <a:xfrm>
            <a:off x="390798" y="5276850"/>
            <a:ext cx="1541319" cy="6000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Right buccal</a:t>
            </a:r>
            <a:endParaRPr/>
          </a:p>
          <a:p>
            <a:pPr indent="0" lvl="0" marL="0" marR="0" rtl="0" algn="l">
              <a:spcBef>
                <a:spcPts val="500"/>
              </a:spcBef>
              <a:spcAft>
                <a:spcPts val="0"/>
              </a:spcAft>
              <a:buClr>
                <a:schemeClr val="dk1"/>
              </a:buClr>
              <a:buSzPts val="1000"/>
              <a:buFont typeface="Arial"/>
              <a:buNone/>
            </a:pPr>
            <a:r>
              <a:t/>
            </a:r>
            <a:endParaRPr sz="1000">
              <a:solidFill>
                <a:schemeClr val="dk1"/>
              </a:solidFill>
              <a:latin typeface="Arial"/>
              <a:ea typeface="Arial"/>
              <a:cs typeface="Arial"/>
              <a:sym typeface="Arial"/>
            </a:endParaRPr>
          </a:p>
        </p:txBody>
      </p:sp>
      <p:sp>
        <p:nvSpPr>
          <p:cNvPr id="268" name="Google Shape;268;p14"/>
          <p:cNvSpPr txBox="1"/>
          <p:nvPr/>
        </p:nvSpPr>
        <p:spPr>
          <a:xfrm>
            <a:off x="5004122" y="5276850"/>
            <a:ext cx="1541319" cy="60016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Left buccal</a:t>
            </a:r>
            <a:endParaRPr/>
          </a:p>
          <a:p>
            <a:pPr indent="0" lvl="0" marL="0" marR="0" rtl="0" algn="l">
              <a:spcBef>
                <a:spcPts val="500"/>
              </a:spcBef>
              <a:spcAft>
                <a:spcPts val="0"/>
              </a:spcAft>
              <a:buClr>
                <a:schemeClr val="dk1"/>
              </a:buClr>
              <a:buSzPts val="1000"/>
              <a:buFont typeface="Arial"/>
              <a:buNone/>
            </a:pPr>
            <a:r>
              <a:t/>
            </a:r>
            <a:endParaRPr sz="1000">
              <a:solidFill>
                <a:schemeClr val="dk1"/>
              </a:solidFill>
              <a:latin typeface="Arial"/>
              <a:ea typeface="Arial"/>
              <a:cs typeface="Arial"/>
              <a:sym typeface="Arial"/>
            </a:endParaRPr>
          </a:p>
        </p:txBody>
      </p:sp>
      <p:sp>
        <p:nvSpPr>
          <p:cNvPr id="269" name="Google Shape;269;p14"/>
          <p:cNvSpPr txBox="1"/>
          <p:nvPr/>
        </p:nvSpPr>
        <p:spPr>
          <a:xfrm>
            <a:off x="3012005" y="5276850"/>
            <a:ext cx="913726" cy="87716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Frontal </a:t>
            </a:r>
            <a:endParaRPr/>
          </a:p>
          <a:p>
            <a:pPr indent="0" lvl="0" marL="0" marR="0" rtl="0" algn="l">
              <a:spcBef>
                <a:spcPts val="500"/>
              </a:spcBef>
              <a:spcAft>
                <a:spcPts val="0"/>
              </a:spcAft>
              <a:buClr>
                <a:schemeClr val="dk1"/>
              </a:buClr>
              <a:buSzPts val="1000"/>
              <a:buFont typeface="Arial"/>
              <a:buNone/>
            </a:pPr>
            <a:r>
              <a:t/>
            </a:r>
            <a:endParaRPr sz="1000">
              <a:solidFill>
                <a:schemeClr val="dk1"/>
              </a:solidFill>
              <a:latin typeface="Arial"/>
              <a:ea typeface="Arial"/>
              <a:cs typeface="Arial"/>
              <a:sym typeface="Arial"/>
            </a:endParaRPr>
          </a:p>
        </p:txBody>
      </p:sp>
      <p:pic>
        <p:nvPicPr>
          <p:cNvPr descr="A blue and white logo&#10;&#10;Description automatically generated" id="270" name="Google Shape;270;p14"/>
          <p:cNvPicPr preferRelativeResize="0"/>
          <p:nvPr/>
        </p:nvPicPr>
        <p:blipFill rotWithShape="1">
          <a:blip r:embed="rId3">
            <a:alphaModFix/>
          </a:blip>
          <a:srcRect b="0" l="0" r="0" t="0"/>
          <a:stretch/>
        </p:blipFill>
        <p:spPr>
          <a:xfrm>
            <a:off x="3429000" y="119450"/>
            <a:ext cx="3256085" cy="585078"/>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5" name="Shape 275"/>
        <p:cNvGrpSpPr/>
        <p:nvPr/>
      </p:nvGrpSpPr>
      <p:grpSpPr>
        <a:xfrm>
          <a:off x="0" y="0"/>
          <a:ext cx="0" cy="0"/>
          <a:chOff x="0" y="0"/>
          <a:chExt cx="0" cy="0"/>
        </a:xfrm>
      </p:grpSpPr>
      <p:sp>
        <p:nvSpPr>
          <p:cNvPr id="276" name="Google Shape;276;p15"/>
          <p:cNvSpPr/>
          <p:nvPr/>
        </p:nvSpPr>
        <p:spPr>
          <a:xfrm rot="5400000">
            <a:off x="1811016" y="1866900"/>
            <a:ext cx="3285124" cy="6298854"/>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p:txBody>
      </p:sp>
      <p:sp>
        <p:nvSpPr>
          <p:cNvPr id="277" name="Google Shape;277;p15"/>
          <p:cNvSpPr txBox="1"/>
          <p:nvPr/>
        </p:nvSpPr>
        <p:spPr>
          <a:xfrm>
            <a:off x="1028700" y="2228850"/>
            <a:ext cx="5123664" cy="78483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Mid-treatment Panoramic X-ray</a:t>
            </a:r>
            <a:endParaRPr/>
          </a:p>
          <a:p>
            <a:pPr indent="0" lvl="0" marL="0" marR="0" rtl="0" algn="ctr">
              <a:spcBef>
                <a:spcPts val="900"/>
              </a:spcBef>
              <a:spcAft>
                <a:spcPts val="0"/>
              </a:spcAft>
              <a:buClr>
                <a:schemeClr val="dk1"/>
              </a:buClr>
              <a:buSzPts val="1800"/>
              <a:buFont typeface="Arial"/>
              <a:buNone/>
            </a:pPr>
            <a:r>
              <a:rPr lang="en-US" sz="1800">
                <a:solidFill>
                  <a:schemeClr val="dk1"/>
                </a:solidFill>
                <a:latin typeface="Arial"/>
                <a:ea typeface="Arial"/>
                <a:cs typeface="Arial"/>
                <a:sym typeface="Arial"/>
              </a:rPr>
              <a:t>(If not applicable, delete slide)</a:t>
            </a:r>
            <a:endParaRPr/>
          </a:p>
        </p:txBody>
      </p:sp>
      <p:sp>
        <p:nvSpPr>
          <p:cNvPr id="278" name="Google Shape;278;p15"/>
          <p:cNvSpPr txBox="1"/>
          <p:nvPr>
            <p:ph idx="12" type="sldNum"/>
          </p:nvPr>
        </p:nvSpPr>
        <p:spPr>
          <a:xfrm>
            <a:off x="4914900" y="9020175"/>
            <a:ext cx="1600200" cy="688975"/>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dk1"/>
              </a:buClr>
              <a:buSzPts val="1400"/>
              <a:buFont typeface="Arial"/>
              <a:buNone/>
            </a:pPr>
            <a:fld id="{00000000-1234-1234-1234-123412341234}" type="slidenum">
              <a:rPr lang="en-US" sz="1400">
                <a:solidFill>
                  <a:schemeClr val="dk1"/>
                </a:solidFill>
                <a:latin typeface="Arial"/>
                <a:ea typeface="Arial"/>
                <a:cs typeface="Arial"/>
                <a:sym typeface="Arial"/>
              </a:rPr>
              <a:t>‹#›</a:t>
            </a:fld>
            <a:endParaRPr sz="1400">
              <a:solidFill>
                <a:schemeClr val="dk1"/>
              </a:solidFill>
              <a:latin typeface="Arial"/>
              <a:ea typeface="Arial"/>
              <a:cs typeface="Arial"/>
              <a:sym typeface="Arial"/>
            </a:endParaRPr>
          </a:p>
        </p:txBody>
      </p:sp>
      <p:sp>
        <p:nvSpPr>
          <p:cNvPr id="279" name="Google Shape;279;p15"/>
          <p:cNvSpPr/>
          <p:nvPr/>
        </p:nvSpPr>
        <p:spPr>
          <a:xfrm>
            <a:off x="292882" y="6772275"/>
            <a:ext cx="4775666" cy="307777"/>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Clr>
                <a:schemeClr val="dk1"/>
              </a:buClr>
              <a:buSzPts val="1400"/>
              <a:buFont typeface="Arial"/>
              <a:buNone/>
            </a:pPr>
            <a:r>
              <a:rPr b="1" lang="en-US" sz="1400">
                <a:solidFill>
                  <a:schemeClr val="dk1"/>
                </a:solidFill>
                <a:latin typeface="Arial"/>
                <a:ea typeface="Arial"/>
                <a:cs typeface="Arial"/>
                <a:sym typeface="Arial"/>
              </a:rPr>
              <a:t>Mid-treatment – Radiographic Examination Findings:  </a:t>
            </a:r>
            <a:endParaRPr/>
          </a:p>
        </p:txBody>
      </p:sp>
      <p:pic>
        <p:nvPicPr>
          <p:cNvPr descr="A blue and white logo&#10;&#10;Description automatically generated" id="280" name="Google Shape;280;p15"/>
          <p:cNvPicPr preferRelativeResize="0"/>
          <p:nvPr/>
        </p:nvPicPr>
        <p:blipFill rotWithShape="1">
          <a:blip r:embed="rId3">
            <a:alphaModFix/>
          </a:blip>
          <a:srcRect b="0" l="0" r="0" t="0"/>
          <a:stretch/>
        </p:blipFill>
        <p:spPr>
          <a:xfrm>
            <a:off x="3429000" y="128464"/>
            <a:ext cx="3256085" cy="585078"/>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5" name="Shape 285"/>
        <p:cNvGrpSpPr/>
        <p:nvPr/>
      </p:nvGrpSpPr>
      <p:grpSpPr>
        <a:xfrm>
          <a:off x="0" y="0"/>
          <a:ext cx="0" cy="0"/>
          <a:chOff x="0" y="0"/>
          <a:chExt cx="0" cy="0"/>
        </a:xfrm>
      </p:grpSpPr>
      <p:sp>
        <p:nvSpPr>
          <p:cNvPr id="286" name="Google Shape;286;p16"/>
          <p:cNvSpPr/>
          <p:nvPr/>
        </p:nvSpPr>
        <p:spPr>
          <a:xfrm>
            <a:off x="399981" y="919440"/>
            <a:ext cx="6459607" cy="369332"/>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Mid-treatment Lateral Cephalogram (If not applicable, delete)</a:t>
            </a:r>
            <a:endParaRPr/>
          </a:p>
        </p:txBody>
      </p:sp>
      <p:sp>
        <p:nvSpPr>
          <p:cNvPr id="287" name="Google Shape;287;p16"/>
          <p:cNvSpPr/>
          <p:nvPr/>
        </p:nvSpPr>
        <p:spPr>
          <a:xfrm>
            <a:off x="692150" y="1497013"/>
            <a:ext cx="5545138" cy="7272337"/>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p:txBody>
      </p:sp>
      <p:sp>
        <p:nvSpPr>
          <p:cNvPr id="288" name="Google Shape;288;p16"/>
          <p:cNvSpPr txBox="1"/>
          <p:nvPr>
            <p:ph idx="12" type="sldNum"/>
          </p:nvPr>
        </p:nvSpPr>
        <p:spPr>
          <a:xfrm>
            <a:off x="4914900" y="9020175"/>
            <a:ext cx="1600200" cy="688975"/>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dk1"/>
              </a:buClr>
              <a:buSzPts val="1400"/>
              <a:buFont typeface="Arial"/>
              <a:buNone/>
            </a:pPr>
            <a:fld id="{00000000-1234-1234-1234-123412341234}" type="slidenum">
              <a:rPr lang="en-US" sz="1400">
                <a:solidFill>
                  <a:schemeClr val="dk1"/>
                </a:solidFill>
                <a:latin typeface="Arial"/>
                <a:ea typeface="Arial"/>
                <a:cs typeface="Arial"/>
                <a:sym typeface="Arial"/>
              </a:rPr>
              <a:t>‹#›</a:t>
            </a:fld>
            <a:endParaRPr sz="1400">
              <a:solidFill>
                <a:schemeClr val="dk1"/>
              </a:solidFill>
              <a:latin typeface="Arial"/>
              <a:ea typeface="Arial"/>
              <a:cs typeface="Arial"/>
              <a:sym typeface="Arial"/>
            </a:endParaRPr>
          </a:p>
        </p:txBody>
      </p:sp>
      <p:pic>
        <p:nvPicPr>
          <p:cNvPr descr="A blue and white logo&#10;&#10;Description automatically generated" id="289" name="Google Shape;289;p16"/>
          <p:cNvPicPr preferRelativeResize="0"/>
          <p:nvPr/>
        </p:nvPicPr>
        <p:blipFill rotWithShape="1">
          <a:blip r:embed="rId3">
            <a:alphaModFix/>
          </a:blip>
          <a:srcRect b="0" l="0" r="0" t="0"/>
          <a:stretch/>
        </p:blipFill>
        <p:spPr>
          <a:xfrm>
            <a:off x="3429000" y="128464"/>
            <a:ext cx="3256085" cy="585078"/>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p17"/>
          <p:cNvSpPr/>
          <p:nvPr/>
        </p:nvSpPr>
        <p:spPr>
          <a:xfrm>
            <a:off x="692150" y="1497013"/>
            <a:ext cx="5545138" cy="7272337"/>
          </a:xfrm>
          <a:prstGeom prst="rect">
            <a:avLst/>
          </a:prstGeom>
          <a:no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p:txBody>
      </p:sp>
      <p:sp>
        <p:nvSpPr>
          <p:cNvPr id="296" name="Google Shape;296;p17"/>
          <p:cNvSpPr/>
          <p:nvPr/>
        </p:nvSpPr>
        <p:spPr>
          <a:xfrm>
            <a:off x="350838" y="847725"/>
            <a:ext cx="6471884" cy="369888"/>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Mid-treatment Cephalometric tracing (If not applicable, delete)</a:t>
            </a:r>
            <a:endParaRPr/>
          </a:p>
        </p:txBody>
      </p:sp>
      <p:sp>
        <p:nvSpPr>
          <p:cNvPr id="297" name="Google Shape;297;p17"/>
          <p:cNvSpPr txBox="1"/>
          <p:nvPr>
            <p:ph idx="12" type="sldNum"/>
          </p:nvPr>
        </p:nvSpPr>
        <p:spPr>
          <a:xfrm>
            <a:off x="4914900" y="9020175"/>
            <a:ext cx="1600200" cy="688975"/>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dk1"/>
              </a:buClr>
              <a:buSzPts val="1400"/>
              <a:buFont typeface="Arial"/>
              <a:buNone/>
            </a:pPr>
            <a:fld id="{00000000-1234-1234-1234-123412341234}" type="slidenum">
              <a:rPr lang="en-US" sz="1400">
                <a:solidFill>
                  <a:schemeClr val="dk1"/>
                </a:solidFill>
                <a:latin typeface="Arial"/>
                <a:ea typeface="Arial"/>
                <a:cs typeface="Arial"/>
                <a:sym typeface="Arial"/>
              </a:rPr>
              <a:t>‹#›</a:t>
            </a:fld>
            <a:endParaRPr sz="1400">
              <a:solidFill>
                <a:schemeClr val="dk1"/>
              </a:solidFill>
              <a:latin typeface="Arial"/>
              <a:ea typeface="Arial"/>
              <a:cs typeface="Arial"/>
              <a:sym typeface="Arial"/>
            </a:endParaRPr>
          </a:p>
        </p:txBody>
      </p:sp>
      <p:pic>
        <p:nvPicPr>
          <p:cNvPr descr="A blue and white logo&#10;&#10;Description automatically generated" id="298" name="Google Shape;298;p17"/>
          <p:cNvPicPr preferRelativeResize="0"/>
          <p:nvPr/>
        </p:nvPicPr>
        <p:blipFill rotWithShape="1">
          <a:blip r:embed="rId3">
            <a:alphaModFix/>
          </a:blip>
          <a:srcRect b="0" l="0" r="0" t="0"/>
          <a:stretch/>
        </p:blipFill>
        <p:spPr>
          <a:xfrm>
            <a:off x="3429000" y="128464"/>
            <a:ext cx="3256085" cy="585078"/>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3" name="Shape 303"/>
        <p:cNvGrpSpPr/>
        <p:nvPr/>
      </p:nvGrpSpPr>
      <p:grpSpPr>
        <a:xfrm>
          <a:off x="0" y="0"/>
          <a:ext cx="0" cy="0"/>
          <a:chOff x="0" y="0"/>
          <a:chExt cx="0" cy="0"/>
        </a:xfrm>
      </p:grpSpPr>
      <p:graphicFrame>
        <p:nvGraphicFramePr>
          <p:cNvPr id="304" name="Google Shape;304;p18"/>
          <p:cNvGraphicFramePr/>
          <p:nvPr/>
        </p:nvGraphicFramePr>
        <p:xfrm>
          <a:off x="620713" y="1281113"/>
          <a:ext cx="3000000" cy="3000000"/>
        </p:xfrm>
        <a:graphic>
          <a:graphicData uri="http://schemas.openxmlformats.org/drawingml/2006/table">
            <a:tbl>
              <a:tblPr>
                <a:noFill/>
                <a:tableStyleId>{EA782821-96B3-4AB2-960A-3F1F7C76CB19}</a:tableStyleId>
              </a:tblPr>
              <a:tblGrid>
                <a:gridCol w="2808275"/>
                <a:gridCol w="1223975"/>
                <a:gridCol w="863600"/>
              </a:tblGrid>
              <a:tr h="384075">
                <a:tc>
                  <a:txBody>
                    <a:bodyPr/>
                    <a:lstStyle/>
                    <a:p>
                      <a:pPr indent="0" lvl="0" marL="0" marR="0" rtl="0" algn="l">
                        <a:lnSpc>
                          <a:spcPct val="80000"/>
                        </a:lnSpc>
                        <a:spcBef>
                          <a:spcPts val="0"/>
                        </a:spcBef>
                        <a:spcAft>
                          <a:spcPts val="0"/>
                        </a:spcAft>
                        <a:buClr>
                          <a:srgbClr val="000000"/>
                        </a:buClr>
                        <a:buSzPts val="1200"/>
                        <a:buFont typeface="Arial"/>
                        <a:buNone/>
                      </a:pPr>
                      <a:r>
                        <a:rPr b="1" i="0" lang="en-US" sz="1200" u="none" cap="none" strike="noStrike">
                          <a:solidFill>
                            <a:srgbClr val="000000"/>
                          </a:solidFill>
                          <a:latin typeface="Arial"/>
                          <a:ea typeface="Arial"/>
                          <a:cs typeface="Arial"/>
                          <a:sym typeface="Arial"/>
                        </a:rPr>
                        <a:t>Variable</a:t>
                      </a:r>
                      <a:endParaRPr b="0" i="0" sz="1200" u="none" cap="none" strike="noStrike">
                        <a:solidFill>
                          <a:srgbClr val="000000"/>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rgbClr val="000000"/>
                        </a:buClr>
                        <a:buSzPts val="1200"/>
                        <a:buFont typeface="Arial"/>
                        <a:buNone/>
                      </a:pPr>
                      <a:r>
                        <a:rPr b="1" i="0" lang="en-US" sz="1200" u="none" cap="none" strike="noStrike">
                          <a:solidFill>
                            <a:srgbClr val="000000"/>
                          </a:solidFill>
                          <a:latin typeface="Arial"/>
                          <a:ea typeface="Arial"/>
                          <a:cs typeface="Arial"/>
                          <a:sym typeface="Arial"/>
                        </a:rPr>
                        <a:t>Pre-treatment</a:t>
                      </a:r>
                      <a:endParaRPr b="0" i="0" sz="1200" u="none" cap="none" strike="noStrike">
                        <a:solidFill>
                          <a:srgbClr val="000000"/>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rgbClr val="000000"/>
                        </a:buClr>
                        <a:buSzPts val="1200"/>
                        <a:buFont typeface="Arial"/>
                        <a:buNone/>
                      </a:pPr>
                      <a:r>
                        <a:rPr b="1" i="0" lang="en-US" sz="1200" u="none" cap="none" strike="noStrike">
                          <a:solidFill>
                            <a:srgbClr val="000000"/>
                          </a:solidFill>
                          <a:latin typeface="Arial"/>
                          <a:ea typeface="Arial"/>
                          <a:cs typeface="Arial"/>
                          <a:sym typeface="Arial"/>
                        </a:rPr>
                        <a:t>Normal value</a:t>
                      </a:r>
                      <a:endParaRPr b="0" i="0" sz="1200" u="none" cap="none" strike="noStrike">
                        <a:solidFill>
                          <a:srgbClr val="000000"/>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11175">
                <a:tc>
                  <a:txBody>
                    <a:bodyPr/>
                    <a:lstStyle/>
                    <a:p>
                      <a:pPr indent="0" lvl="0" marL="0" marR="0" rtl="0" algn="l">
                        <a:lnSpc>
                          <a:spcPct val="80000"/>
                        </a:lnSpc>
                        <a:spcBef>
                          <a:spcPts val="0"/>
                        </a:spcBef>
                        <a:spcAft>
                          <a:spcPts val="0"/>
                        </a:spcAft>
                        <a:buClr>
                          <a:schemeClr val="dk1"/>
                        </a:buClr>
                        <a:buSzPts val="1200"/>
                        <a:buFont typeface="Arial"/>
                        <a:buNone/>
                      </a:pPr>
                      <a:r>
                        <a:rPr b="0" i="0" lang="en-US" sz="1200" u="none" cap="none" strike="noStrike">
                          <a:solidFill>
                            <a:schemeClr val="dk1"/>
                          </a:solidFill>
                          <a:latin typeface="Arial"/>
                          <a:ea typeface="Arial"/>
                          <a:cs typeface="Arial"/>
                          <a:sym typeface="Arial"/>
                        </a:rPr>
                        <a:t>SNA</a:t>
                      </a:r>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09575">
                <a:tc>
                  <a:txBody>
                    <a:bodyPr/>
                    <a:lstStyle/>
                    <a:p>
                      <a:pPr indent="0" lvl="0" marL="0" marR="0" rtl="0" algn="l">
                        <a:lnSpc>
                          <a:spcPct val="80000"/>
                        </a:lnSpc>
                        <a:spcBef>
                          <a:spcPts val="0"/>
                        </a:spcBef>
                        <a:spcAft>
                          <a:spcPts val="0"/>
                        </a:spcAft>
                        <a:buClr>
                          <a:srgbClr val="000000"/>
                        </a:buClr>
                        <a:buSzPts val="1200"/>
                        <a:buFont typeface="Arial"/>
                        <a:buNone/>
                      </a:pPr>
                      <a:r>
                        <a:rPr b="0" i="0" lang="en-US" sz="1200" u="none" cap="none" strike="noStrike">
                          <a:solidFill>
                            <a:srgbClr val="000000"/>
                          </a:solidFill>
                          <a:latin typeface="Arial"/>
                          <a:ea typeface="Arial"/>
                          <a:cs typeface="Arial"/>
                          <a:sym typeface="Arial"/>
                        </a:rPr>
                        <a:t>SNB</a:t>
                      </a:r>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17525">
                <a:tc>
                  <a:txBody>
                    <a:bodyPr/>
                    <a:lstStyle/>
                    <a:p>
                      <a:pPr indent="0" lvl="0" marL="0" marR="0" rtl="0" algn="l">
                        <a:lnSpc>
                          <a:spcPct val="80000"/>
                        </a:lnSpc>
                        <a:spcBef>
                          <a:spcPts val="0"/>
                        </a:spcBef>
                        <a:spcAft>
                          <a:spcPts val="0"/>
                        </a:spcAft>
                        <a:buClr>
                          <a:srgbClr val="000000"/>
                        </a:buClr>
                        <a:buSzPts val="1200"/>
                        <a:buFont typeface="Arial"/>
                        <a:buNone/>
                      </a:pPr>
                      <a:r>
                        <a:rPr b="0" i="0" lang="en-US" sz="1200" u="none" cap="none" strike="noStrike">
                          <a:solidFill>
                            <a:srgbClr val="000000"/>
                          </a:solidFill>
                          <a:latin typeface="Arial"/>
                          <a:ea typeface="Arial"/>
                          <a:cs typeface="Arial"/>
                          <a:sym typeface="Arial"/>
                        </a:rPr>
                        <a:t>ANB</a:t>
                      </a:r>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11175">
                <a:tc>
                  <a:txBody>
                    <a:bodyPr/>
                    <a:lstStyle/>
                    <a:p>
                      <a:pPr indent="0" lvl="0" marL="0" marR="0" rtl="0" algn="l">
                        <a:lnSpc>
                          <a:spcPct val="80000"/>
                        </a:lnSpc>
                        <a:spcBef>
                          <a:spcPts val="0"/>
                        </a:spcBef>
                        <a:spcAft>
                          <a:spcPts val="0"/>
                        </a:spcAft>
                        <a:buClr>
                          <a:srgbClr val="000000"/>
                        </a:buClr>
                        <a:buSzPts val="1200"/>
                        <a:buFont typeface="Arial"/>
                        <a:buNone/>
                      </a:pPr>
                      <a:r>
                        <a:rPr b="0" i="0" lang="en-US" sz="1200" u="none" cap="none" strike="noStrike">
                          <a:solidFill>
                            <a:srgbClr val="000000"/>
                          </a:solidFill>
                          <a:latin typeface="Arial"/>
                          <a:ea typeface="Arial"/>
                          <a:cs typeface="Arial"/>
                          <a:sym typeface="Arial"/>
                        </a:rPr>
                        <a:t>Wits appraisal</a:t>
                      </a:r>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09575">
                <a:tc>
                  <a:txBody>
                    <a:bodyPr/>
                    <a:lstStyle/>
                    <a:p>
                      <a:pPr indent="0" lvl="0" marL="0" marR="0" rtl="0" algn="l">
                        <a:lnSpc>
                          <a:spcPct val="80000"/>
                        </a:lnSpc>
                        <a:spcBef>
                          <a:spcPts val="0"/>
                        </a:spcBef>
                        <a:spcAft>
                          <a:spcPts val="0"/>
                        </a:spcAft>
                        <a:buClr>
                          <a:srgbClr val="000000"/>
                        </a:buClr>
                        <a:buSzPts val="1200"/>
                        <a:buFont typeface="Arial"/>
                        <a:buNone/>
                      </a:pPr>
                      <a:r>
                        <a:rPr b="0" i="0" lang="en-US" sz="1200" u="none" cap="none" strike="noStrike">
                          <a:solidFill>
                            <a:srgbClr val="000000"/>
                          </a:solidFill>
                          <a:latin typeface="Arial"/>
                          <a:ea typeface="Arial"/>
                          <a:cs typeface="Arial"/>
                          <a:sym typeface="Arial"/>
                        </a:rPr>
                        <a:t>Upper incisor to SN</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09575">
                <a:tc>
                  <a:txBody>
                    <a:bodyPr/>
                    <a:lstStyle/>
                    <a:p>
                      <a:pPr indent="0" lvl="0" marL="0" marR="0" rtl="0" algn="l">
                        <a:lnSpc>
                          <a:spcPct val="80000"/>
                        </a:lnSpc>
                        <a:spcBef>
                          <a:spcPts val="0"/>
                        </a:spcBef>
                        <a:spcAft>
                          <a:spcPts val="0"/>
                        </a:spcAft>
                        <a:buClr>
                          <a:srgbClr val="000000"/>
                        </a:buClr>
                        <a:buSzPts val="1200"/>
                        <a:buFont typeface="Arial"/>
                        <a:buNone/>
                      </a:pPr>
                      <a:r>
                        <a:rPr b="0" i="0" lang="en-US" sz="1200" u="none" cap="none" strike="noStrike">
                          <a:solidFill>
                            <a:srgbClr val="000000"/>
                          </a:solidFill>
                          <a:latin typeface="Arial"/>
                          <a:ea typeface="Arial"/>
                          <a:cs typeface="Arial"/>
                          <a:sym typeface="Arial"/>
                        </a:rPr>
                        <a:t>Upper incisor to NA</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11175">
                <a:tc>
                  <a:txBody>
                    <a:bodyPr/>
                    <a:lstStyle/>
                    <a:p>
                      <a:pPr indent="0" lvl="0" marL="0" marR="0" rtl="0" algn="l">
                        <a:lnSpc>
                          <a:spcPct val="80000"/>
                        </a:lnSpc>
                        <a:spcBef>
                          <a:spcPts val="0"/>
                        </a:spcBef>
                        <a:spcAft>
                          <a:spcPts val="0"/>
                        </a:spcAft>
                        <a:buClr>
                          <a:srgbClr val="000000"/>
                        </a:buClr>
                        <a:buSzPts val="1200"/>
                        <a:buFont typeface="Arial"/>
                        <a:buNone/>
                      </a:pPr>
                      <a:r>
                        <a:rPr b="0" i="0" lang="en-US" sz="1200" u="none" cap="none" strike="noStrike">
                          <a:solidFill>
                            <a:srgbClr val="000000"/>
                          </a:solidFill>
                          <a:latin typeface="Arial"/>
                          <a:ea typeface="Arial"/>
                          <a:cs typeface="Arial"/>
                          <a:sym typeface="Arial"/>
                        </a:rPr>
                        <a:t>Lower incisor to mandibular plane</a:t>
                      </a:r>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84075">
                <a:tc>
                  <a:txBody>
                    <a:bodyPr/>
                    <a:lstStyle/>
                    <a:p>
                      <a:pPr indent="0" lvl="0" marL="0" marR="0" rtl="0" algn="l">
                        <a:lnSpc>
                          <a:spcPct val="80000"/>
                        </a:lnSpc>
                        <a:spcBef>
                          <a:spcPts val="0"/>
                        </a:spcBef>
                        <a:spcAft>
                          <a:spcPts val="0"/>
                        </a:spcAft>
                        <a:buClr>
                          <a:srgbClr val="000000"/>
                        </a:buClr>
                        <a:buSzPts val="1200"/>
                        <a:buFont typeface="Arial"/>
                        <a:buNone/>
                      </a:pPr>
                      <a:r>
                        <a:rPr b="0" i="0" lang="en-US" sz="1200" u="none" cap="none" strike="noStrike">
                          <a:solidFill>
                            <a:srgbClr val="000000"/>
                          </a:solidFill>
                          <a:latin typeface="Arial"/>
                          <a:ea typeface="Arial"/>
                          <a:cs typeface="Arial"/>
                          <a:sym typeface="Arial"/>
                        </a:rPr>
                        <a:t>Inter incisal angle</a:t>
                      </a:r>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11175">
                <a:tc>
                  <a:txBody>
                    <a:bodyPr/>
                    <a:lstStyle/>
                    <a:p>
                      <a:pPr indent="0" lvl="0" marL="0" marR="0" rtl="0" algn="l">
                        <a:lnSpc>
                          <a:spcPct val="80000"/>
                        </a:lnSpc>
                        <a:spcBef>
                          <a:spcPts val="0"/>
                        </a:spcBef>
                        <a:spcAft>
                          <a:spcPts val="0"/>
                        </a:spcAft>
                        <a:buClr>
                          <a:srgbClr val="000000"/>
                        </a:buClr>
                        <a:buSzPts val="1200"/>
                        <a:buFont typeface="Arial"/>
                        <a:buNone/>
                      </a:pPr>
                      <a:r>
                        <a:rPr b="0" i="0" lang="en-US" sz="1200" u="none" cap="none" strike="noStrike">
                          <a:solidFill>
                            <a:srgbClr val="000000"/>
                          </a:solidFill>
                          <a:latin typeface="Arial"/>
                          <a:ea typeface="Arial"/>
                          <a:cs typeface="Arial"/>
                          <a:sym typeface="Arial"/>
                        </a:rPr>
                        <a:t>FMA</a:t>
                      </a:r>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11175">
                <a:tc>
                  <a:txBody>
                    <a:bodyPr/>
                    <a:lstStyle/>
                    <a:p>
                      <a:pPr indent="0" lvl="0" marL="0" marR="0" rtl="0" algn="l">
                        <a:lnSpc>
                          <a:spcPct val="80000"/>
                        </a:lnSpc>
                        <a:spcBef>
                          <a:spcPts val="0"/>
                        </a:spcBef>
                        <a:spcAft>
                          <a:spcPts val="0"/>
                        </a:spcAft>
                        <a:buClr>
                          <a:srgbClr val="000000"/>
                        </a:buClr>
                        <a:buSzPts val="1200"/>
                        <a:buFont typeface="Arial"/>
                        <a:buNone/>
                      </a:pPr>
                      <a:r>
                        <a:rPr b="0" i="0" lang="en-US" sz="1200" u="none" cap="none" strike="noStrike">
                          <a:solidFill>
                            <a:srgbClr val="000000"/>
                          </a:solidFill>
                          <a:latin typeface="Arial"/>
                          <a:ea typeface="Arial"/>
                          <a:cs typeface="Arial"/>
                          <a:sym typeface="Arial"/>
                        </a:rPr>
                        <a:t>SN-MP angle</a:t>
                      </a:r>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09575">
                <a:tc>
                  <a:txBody>
                    <a:bodyPr/>
                    <a:lstStyle/>
                    <a:p>
                      <a:pPr indent="0" lvl="0" marL="0" marR="0" rtl="0" algn="l">
                        <a:lnSpc>
                          <a:spcPct val="80000"/>
                        </a:lnSpc>
                        <a:spcBef>
                          <a:spcPts val="0"/>
                        </a:spcBef>
                        <a:spcAft>
                          <a:spcPts val="0"/>
                        </a:spcAft>
                        <a:buClr>
                          <a:srgbClr val="000000"/>
                        </a:buClr>
                        <a:buSzPts val="1200"/>
                        <a:buFont typeface="Arial"/>
                        <a:buNone/>
                      </a:pPr>
                      <a:r>
                        <a:rPr b="0" i="0" lang="en-US" sz="1200" u="none" cap="none" strike="noStrike">
                          <a:solidFill>
                            <a:srgbClr val="000000"/>
                          </a:solidFill>
                          <a:latin typeface="Arial"/>
                          <a:ea typeface="Arial"/>
                          <a:cs typeface="Arial"/>
                          <a:sym typeface="Arial"/>
                        </a:rPr>
                        <a:t>Upper anterior face height</a:t>
                      </a:r>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09575">
                <a:tc>
                  <a:txBody>
                    <a:bodyPr/>
                    <a:lstStyle/>
                    <a:p>
                      <a:pPr indent="0" lvl="0" marL="0" marR="0" rtl="0" algn="l">
                        <a:lnSpc>
                          <a:spcPct val="80000"/>
                        </a:lnSpc>
                        <a:spcBef>
                          <a:spcPts val="0"/>
                        </a:spcBef>
                        <a:spcAft>
                          <a:spcPts val="0"/>
                        </a:spcAft>
                        <a:buClr>
                          <a:srgbClr val="000000"/>
                        </a:buClr>
                        <a:buSzPts val="1200"/>
                        <a:buFont typeface="Arial"/>
                        <a:buNone/>
                      </a:pPr>
                      <a:r>
                        <a:rPr b="0" i="0" lang="en-US" sz="1200" u="none" cap="none" strike="noStrike">
                          <a:solidFill>
                            <a:srgbClr val="000000"/>
                          </a:solidFill>
                          <a:latin typeface="Arial"/>
                          <a:ea typeface="Arial"/>
                          <a:cs typeface="Arial"/>
                          <a:sym typeface="Arial"/>
                        </a:rPr>
                        <a:t>Lower anterior face height</a:t>
                      </a:r>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11175">
                <a:tc>
                  <a:txBody>
                    <a:bodyPr/>
                    <a:lstStyle/>
                    <a:p>
                      <a:pPr indent="0" lvl="0" marL="0" marR="0" rtl="0" algn="l">
                        <a:lnSpc>
                          <a:spcPct val="80000"/>
                        </a:lnSpc>
                        <a:spcBef>
                          <a:spcPts val="0"/>
                        </a:spcBef>
                        <a:spcAft>
                          <a:spcPts val="0"/>
                        </a:spcAft>
                        <a:buClr>
                          <a:srgbClr val="000000"/>
                        </a:buClr>
                        <a:buSzPts val="1200"/>
                        <a:buFont typeface="Arial"/>
                        <a:buNone/>
                      </a:pPr>
                      <a:r>
                        <a:rPr b="0" i="0" lang="en-US" sz="1200" u="none" cap="none" strike="noStrike">
                          <a:solidFill>
                            <a:srgbClr val="000000"/>
                          </a:solidFill>
                          <a:latin typeface="Arial"/>
                          <a:ea typeface="Arial"/>
                          <a:cs typeface="Arial"/>
                          <a:sym typeface="Arial"/>
                        </a:rPr>
                        <a:t>Anterior face height ratio</a:t>
                      </a:r>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09575">
                <a:tc>
                  <a:txBody>
                    <a:bodyPr/>
                    <a:lstStyle/>
                    <a:p>
                      <a:pPr indent="0" lvl="0" marL="0" marR="0" rtl="0" algn="l">
                        <a:lnSpc>
                          <a:spcPct val="80000"/>
                        </a:lnSpc>
                        <a:spcBef>
                          <a:spcPts val="0"/>
                        </a:spcBef>
                        <a:spcAft>
                          <a:spcPts val="0"/>
                        </a:spcAft>
                        <a:buClr>
                          <a:srgbClr val="000000"/>
                        </a:buClr>
                        <a:buSzPts val="1200"/>
                        <a:buFont typeface="Arial"/>
                        <a:buNone/>
                      </a:pPr>
                      <a:r>
                        <a:rPr b="0" i="0" lang="en-US" sz="1200" u="none" cap="none" strike="noStrike">
                          <a:solidFill>
                            <a:srgbClr val="000000"/>
                          </a:solidFill>
                          <a:latin typeface="Arial"/>
                          <a:ea typeface="Arial"/>
                          <a:cs typeface="Arial"/>
                          <a:sym typeface="Arial"/>
                        </a:rPr>
                        <a:t>Lower incisor to Apo</a:t>
                      </a:r>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11175">
                <a:tc>
                  <a:txBody>
                    <a:bodyPr/>
                    <a:lstStyle/>
                    <a:p>
                      <a:pPr indent="0" lvl="0" marL="0" marR="0" rtl="0" algn="l">
                        <a:lnSpc>
                          <a:spcPct val="80000"/>
                        </a:lnSpc>
                        <a:spcBef>
                          <a:spcPts val="0"/>
                        </a:spcBef>
                        <a:spcAft>
                          <a:spcPts val="0"/>
                        </a:spcAft>
                        <a:buClr>
                          <a:srgbClr val="000000"/>
                        </a:buClr>
                        <a:buSzPts val="1200"/>
                        <a:buFont typeface="Arial"/>
                        <a:buNone/>
                      </a:pPr>
                      <a:r>
                        <a:rPr b="0" i="0" lang="en-US" sz="1200" u="none" cap="none" strike="noStrike">
                          <a:solidFill>
                            <a:srgbClr val="000000"/>
                          </a:solidFill>
                          <a:latin typeface="Arial"/>
                          <a:ea typeface="Arial"/>
                          <a:cs typeface="Arial"/>
                          <a:sym typeface="Arial"/>
                        </a:rPr>
                        <a:t>Lower lip to E plane</a:t>
                      </a:r>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
        <p:nvSpPr>
          <p:cNvPr id="305" name="Google Shape;305;p18"/>
          <p:cNvSpPr/>
          <p:nvPr/>
        </p:nvSpPr>
        <p:spPr>
          <a:xfrm>
            <a:off x="476250" y="774700"/>
            <a:ext cx="6202841" cy="307975"/>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Clr>
                <a:schemeClr val="dk1"/>
              </a:buClr>
              <a:buSzPts val="1400"/>
              <a:buFont typeface="Arial"/>
              <a:buNone/>
            </a:pPr>
            <a:r>
              <a:rPr b="1" lang="en-US" sz="1400">
                <a:solidFill>
                  <a:schemeClr val="dk1"/>
                </a:solidFill>
                <a:latin typeface="Arial"/>
                <a:ea typeface="Arial"/>
                <a:cs typeface="Arial"/>
                <a:sym typeface="Arial"/>
              </a:rPr>
              <a:t>Mid-treatment Cephalometric analysis </a:t>
            </a:r>
            <a:r>
              <a:rPr lang="en-US" sz="1400">
                <a:solidFill>
                  <a:schemeClr val="dk1"/>
                </a:solidFill>
                <a:latin typeface="Arial"/>
                <a:ea typeface="Arial"/>
                <a:cs typeface="Arial"/>
                <a:sym typeface="Arial"/>
              </a:rPr>
              <a:t>(If not applicable, delete slide)</a:t>
            </a:r>
            <a:endParaRPr/>
          </a:p>
        </p:txBody>
      </p:sp>
      <p:sp>
        <p:nvSpPr>
          <p:cNvPr id="306" name="Google Shape;306;p18"/>
          <p:cNvSpPr/>
          <p:nvPr/>
        </p:nvSpPr>
        <p:spPr>
          <a:xfrm>
            <a:off x="524241" y="6629400"/>
            <a:ext cx="5249863" cy="1938992"/>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Clr>
                <a:schemeClr val="dk1"/>
              </a:buClr>
              <a:buSzPts val="1200"/>
              <a:buFont typeface="Arial"/>
              <a:buNone/>
            </a:pPr>
            <a:r>
              <a:rPr b="1" lang="en-US" sz="1200">
                <a:solidFill>
                  <a:schemeClr val="dk1"/>
                </a:solidFill>
                <a:latin typeface="Arial"/>
                <a:ea typeface="Arial"/>
                <a:cs typeface="Arial"/>
                <a:sym typeface="Arial"/>
              </a:rPr>
              <a:t>Interpretation of mid-treatment Cephalometric analysis:</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p:txBody>
      </p:sp>
      <p:sp>
        <p:nvSpPr>
          <p:cNvPr id="307" name="Google Shape;307;p18"/>
          <p:cNvSpPr txBox="1"/>
          <p:nvPr>
            <p:ph idx="12" type="sldNum"/>
          </p:nvPr>
        </p:nvSpPr>
        <p:spPr>
          <a:xfrm>
            <a:off x="4914900" y="9020175"/>
            <a:ext cx="1600200" cy="688975"/>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dk1"/>
              </a:buClr>
              <a:buSzPts val="1400"/>
              <a:buFont typeface="Arial"/>
              <a:buNone/>
            </a:pPr>
            <a:fld id="{00000000-1234-1234-1234-123412341234}" type="slidenum">
              <a:rPr lang="en-US" sz="1400">
                <a:solidFill>
                  <a:schemeClr val="dk1"/>
                </a:solidFill>
                <a:latin typeface="Arial"/>
                <a:ea typeface="Arial"/>
                <a:cs typeface="Arial"/>
                <a:sym typeface="Arial"/>
              </a:rPr>
              <a:t>‹#›</a:t>
            </a:fld>
            <a:endParaRPr sz="1400">
              <a:solidFill>
                <a:schemeClr val="dk1"/>
              </a:solidFill>
              <a:latin typeface="Arial"/>
              <a:ea typeface="Arial"/>
              <a:cs typeface="Arial"/>
              <a:sym typeface="Arial"/>
            </a:endParaRPr>
          </a:p>
        </p:txBody>
      </p:sp>
      <p:pic>
        <p:nvPicPr>
          <p:cNvPr descr="A blue and white logo&#10;&#10;Description automatically generated" id="308" name="Google Shape;308;p18"/>
          <p:cNvPicPr preferRelativeResize="0"/>
          <p:nvPr/>
        </p:nvPicPr>
        <p:blipFill rotWithShape="1">
          <a:blip r:embed="rId3">
            <a:alphaModFix/>
          </a:blip>
          <a:srcRect b="0" l="0" r="0" t="0"/>
          <a:stretch/>
        </p:blipFill>
        <p:spPr>
          <a:xfrm>
            <a:off x="3429000" y="119450"/>
            <a:ext cx="3256085" cy="585078"/>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2" name="Shape 312"/>
        <p:cNvGrpSpPr/>
        <p:nvPr/>
      </p:nvGrpSpPr>
      <p:grpSpPr>
        <a:xfrm>
          <a:off x="0" y="0"/>
          <a:ext cx="0" cy="0"/>
          <a:chOff x="0" y="0"/>
          <a:chExt cx="0" cy="0"/>
        </a:xfrm>
      </p:grpSpPr>
      <p:sp>
        <p:nvSpPr>
          <p:cNvPr id="313" name="Google Shape;313;p19"/>
          <p:cNvSpPr/>
          <p:nvPr/>
        </p:nvSpPr>
        <p:spPr>
          <a:xfrm>
            <a:off x="476250" y="919262"/>
            <a:ext cx="2869696" cy="307777"/>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Clr>
                <a:schemeClr val="dk1"/>
              </a:buClr>
              <a:buSzPts val="1400"/>
              <a:buFont typeface="Arial"/>
              <a:buNone/>
            </a:pPr>
            <a:r>
              <a:rPr b="1" lang="en-US" sz="1400">
                <a:solidFill>
                  <a:schemeClr val="dk1"/>
                </a:solidFill>
                <a:latin typeface="Arial"/>
                <a:ea typeface="Arial"/>
                <a:cs typeface="Arial"/>
                <a:sym typeface="Arial"/>
              </a:rPr>
              <a:t>Cephalometric superimposition</a:t>
            </a:r>
            <a:endParaRPr b="1" sz="1400">
              <a:solidFill>
                <a:schemeClr val="dk1"/>
              </a:solidFill>
              <a:latin typeface="Arial"/>
              <a:ea typeface="Arial"/>
              <a:cs typeface="Arial"/>
              <a:sym typeface="Arial"/>
            </a:endParaRPr>
          </a:p>
        </p:txBody>
      </p:sp>
      <p:sp>
        <p:nvSpPr>
          <p:cNvPr id="314" name="Google Shape;314;p19"/>
          <p:cNvSpPr txBox="1"/>
          <p:nvPr/>
        </p:nvSpPr>
        <p:spPr>
          <a:xfrm>
            <a:off x="549275" y="6834188"/>
            <a:ext cx="5903913" cy="2659062"/>
          </a:xfrm>
          <a:prstGeom prst="rect">
            <a:avLst/>
          </a:prstGeom>
          <a:noFill/>
          <a:ln>
            <a:noFill/>
          </a:ln>
        </p:spPr>
        <p:txBody>
          <a:bodyPr anchorCtr="0" anchor="t" bIns="45700" lIns="91425" spcFirstLastPara="1" rIns="91425" wrap="square" tIns="45700">
            <a:spAutoFit/>
          </a:bodyPr>
          <a:lstStyle/>
          <a:p>
            <a:pPr indent="0" lvl="0" marL="0" marR="0" rtl="0" algn="l">
              <a:lnSpc>
                <a:spcPct val="80000"/>
              </a:lnSpc>
              <a:spcBef>
                <a:spcPts val="0"/>
              </a:spcBef>
              <a:spcAft>
                <a:spcPts val="0"/>
              </a:spcAft>
              <a:buClr>
                <a:schemeClr val="dk1"/>
              </a:buClr>
              <a:buSzPts val="1300"/>
              <a:buFont typeface="Arial"/>
              <a:buNone/>
            </a:pPr>
            <a:r>
              <a:rPr b="1" lang="en-US" sz="1300">
                <a:solidFill>
                  <a:schemeClr val="dk1"/>
                </a:solidFill>
                <a:latin typeface="Arial"/>
                <a:ea typeface="Arial"/>
                <a:cs typeface="Arial"/>
                <a:sym typeface="Arial"/>
              </a:rPr>
              <a:t>Summary of changes demonstrated in mid-treatment records:</a:t>
            </a:r>
            <a:endParaRPr/>
          </a:p>
          <a:p>
            <a:pPr indent="0" lvl="0" marL="0" marR="0" rtl="0" algn="l">
              <a:lnSpc>
                <a:spcPct val="80000"/>
              </a:lnSpc>
              <a:spcBef>
                <a:spcPts val="845"/>
              </a:spcBef>
              <a:spcAft>
                <a:spcPts val="0"/>
              </a:spcAft>
              <a:buClr>
                <a:schemeClr val="dk1"/>
              </a:buClr>
              <a:buSzPts val="1300"/>
              <a:buFont typeface="Arial"/>
              <a:buNone/>
            </a:pPr>
            <a:r>
              <a:t/>
            </a:r>
            <a:endParaRPr sz="1300">
              <a:solidFill>
                <a:schemeClr val="dk1"/>
              </a:solidFill>
              <a:latin typeface="Arial"/>
              <a:ea typeface="Arial"/>
              <a:cs typeface="Arial"/>
              <a:sym typeface="Arial"/>
            </a:endParaRPr>
          </a:p>
          <a:p>
            <a:pPr indent="0" lvl="0" marL="0" marR="0" rtl="0" algn="l">
              <a:lnSpc>
                <a:spcPct val="80000"/>
              </a:lnSpc>
              <a:spcBef>
                <a:spcPts val="78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lnSpc>
                <a:spcPct val="80000"/>
              </a:lnSpc>
              <a:spcBef>
                <a:spcPts val="780"/>
              </a:spcBef>
              <a:spcAft>
                <a:spcPts val="0"/>
              </a:spcAft>
              <a:buClr>
                <a:schemeClr val="dk1"/>
              </a:buClr>
              <a:buSzPts val="1200"/>
              <a:buFont typeface="Arial"/>
              <a:buNone/>
            </a:pPr>
            <a:r>
              <a:t/>
            </a:r>
            <a:endParaRPr b="1" sz="1200">
              <a:solidFill>
                <a:schemeClr val="dk1"/>
              </a:solidFill>
              <a:latin typeface="Arial"/>
              <a:ea typeface="Arial"/>
              <a:cs typeface="Arial"/>
              <a:sym typeface="Arial"/>
            </a:endParaRPr>
          </a:p>
          <a:p>
            <a:pPr indent="0" lvl="0" marL="0" marR="0" rtl="0" algn="l">
              <a:lnSpc>
                <a:spcPct val="80000"/>
              </a:lnSpc>
              <a:spcBef>
                <a:spcPts val="780"/>
              </a:spcBef>
              <a:spcAft>
                <a:spcPts val="0"/>
              </a:spcAft>
              <a:buClr>
                <a:schemeClr val="dk1"/>
              </a:buClr>
              <a:buSzPts val="1200"/>
              <a:buFont typeface="Arial"/>
              <a:buNone/>
            </a:pPr>
            <a:r>
              <a:t/>
            </a:r>
            <a:endParaRPr b="1" sz="1200">
              <a:solidFill>
                <a:schemeClr val="dk1"/>
              </a:solidFill>
              <a:latin typeface="Arial"/>
              <a:ea typeface="Arial"/>
              <a:cs typeface="Arial"/>
              <a:sym typeface="Arial"/>
            </a:endParaRPr>
          </a:p>
          <a:p>
            <a:pPr indent="0" lvl="0" marL="0" marR="0" rtl="0" algn="l">
              <a:lnSpc>
                <a:spcPct val="80000"/>
              </a:lnSpc>
              <a:spcBef>
                <a:spcPts val="780"/>
              </a:spcBef>
              <a:spcAft>
                <a:spcPts val="0"/>
              </a:spcAft>
              <a:buClr>
                <a:schemeClr val="dk1"/>
              </a:buClr>
              <a:buSzPts val="1200"/>
              <a:buFont typeface="Arial"/>
              <a:buNone/>
            </a:pPr>
            <a:r>
              <a:t/>
            </a:r>
            <a:endParaRPr b="1" sz="1200">
              <a:solidFill>
                <a:schemeClr val="dk1"/>
              </a:solidFill>
              <a:latin typeface="Arial"/>
              <a:ea typeface="Arial"/>
              <a:cs typeface="Arial"/>
              <a:sym typeface="Arial"/>
            </a:endParaRPr>
          </a:p>
          <a:p>
            <a:pPr indent="0" lvl="0" marL="0" marR="0" rtl="0" algn="l">
              <a:lnSpc>
                <a:spcPct val="80000"/>
              </a:lnSpc>
              <a:spcBef>
                <a:spcPts val="78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lnSpc>
                <a:spcPct val="80000"/>
              </a:lnSpc>
              <a:spcBef>
                <a:spcPts val="78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lnSpc>
                <a:spcPct val="80000"/>
              </a:lnSpc>
              <a:spcBef>
                <a:spcPts val="78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lnSpc>
                <a:spcPct val="80000"/>
              </a:lnSpc>
              <a:spcBef>
                <a:spcPts val="78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p:txBody>
      </p:sp>
      <p:sp>
        <p:nvSpPr>
          <p:cNvPr id="315" name="Google Shape;315;p19"/>
          <p:cNvSpPr txBox="1"/>
          <p:nvPr>
            <p:ph idx="12" type="sldNum"/>
          </p:nvPr>
        </p:nvSpPr>
        <p:spPr>
          <a:xfrm>
            <a:off x="4914900" y="9020175"/>
            <a:ext cx="1600200" cy="688975"/>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dk1"/>
              </a:buClr>
              <a:buSzPts val="1400"/>
              <a:buFont typeface="Arial"/>
              <a:buNone/>
            </a:pPr>
            <a:fld id="{00000000-1234-1234-1234-123412341234}" type="slidenum">
              <a:rPr lang="en-US" sz="1400">
                <a:solidFill>
                  <a:schemeClr val="dk1"/>
                </a:solidFill>
                <a:latin typeface="Arial"/>
                <a:ea typeface="Arial"/>
                <a:cs typeface="Arial"/>
                <a:sym typeface="Arial"/>
              </a:rPr>
              <a:t>‹#›</a:t>
            </a:fld>
            <a:endParaRPr sz="1400">
              <a:solidFill>
                <a:schemeClr val="dk1"/>
              </a:solidFill>
              <a:latin typeface="Arial"/>
              <a:ea typeface="Arial"/>
              <a:cs typeface="Arial"/>
              <a:sym typeface="Arial"/>
            </a:endParaRPr>
          </a:p>
        </p:txBody>
      </p:sp>
      <p:pic>
        <p:nvPicPr>
          <p:cNvPr descr="A blue and white logo&#10;&#10;Description automatically generated" id="316" name="Google Shape;316;p19"/>
          <p:cNvPicPr preferRelativeResize="0"/>
          <p:nvPr/>
        </p:nvPicPr>
        <p:blipFill rotWithShape="1">
          <a:blip r:embed="rId3">
            <a:alphaModFix/>
          </a:blip>
          <a:srcRect b="0" l="0" r="0" t="0"/>
          <a:stretch/>
        </p:blipFill>
        <p:spPr>
          <a:xfrm>
            <a:off x="3429000" y="128464"/>
            <a:ext cx="3256085" cy="585078"/>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2"/>
          <p:cNvSpPr/>
          <p:nvPr/>
        </p:nvSpPr>
        <p:spPr>
          <a:xfrm>
            <a:off x="-1204913" y="-3811588"/>
            <a:ext cx="2286001" cy="2454275"/>
          </a:xfrm>
          <a:prstGeom prst="rect">
            <a:avLst/>
          </a:prstGeom>
          <a:noFill/>
          <a:ln>
            <a:noFill/>
          </a:ln>
        </p:spPr>
        <p:txBody>
          <a:bodyPr anchorCtr="0" anchor="ctr" bIns="914100" lIns="1142625" spcFirstLastPara="1" rIns="1142625" wrap="square" tIns="914100">
            <a:spAutoFit/>
          </a:bodyPr>
          <a:lstStyle/>
          <a:p>
            <a:pPr indent="0" lvl="0" marL="0" marR="0" rtl="0" algn="l">
              <a:spcBef>
                <a:spcPts val="0"/>
              </a:spcBef>
              <a:spcAft>
                <a:spcPts val="0"/>
              </a:spcAft>
              <a:buClr>
                <a:schemeClr val="dk1"/>
              </a:buClr>
              <a:buSzPts val="1200"/>
              <a:buFont typeface="Arial"/>
              <a:buNone/>
            </a:pPr>
            <a:br>
              <a:rPr b="1" i="0" lang="en-US" sz="1200" u="none" cap="none" strike="noStrike">
                <a:solidFill>
                  <a:schemeClr val="dk1"/>
                </a:solidFill>
                <a:latin typeface="Arial"/>
                <a:ea typeface="Arial"/>
                <a:cs typeface="Arial"/>
                <a:sym typeface="Arial"/>
              </a:rPr>
            </a:br>
            <a:endParaRPr b="0" i="0" sz="1100" u="none" cap="none" strike="noStrike">
              <a:solidFill>
                <a:schemeClr val="dk1"/>
              </a:solidFill>
              <a:latin typeface="Arial"/>
              <a:ea typeface="Arial"/>
              <a:cs typeface="Arial"/>
              <a:sym typeface="Arial"/>
            </a:endParaRPr>
          </a:p>
          <a:p>
            <a:pPr indent="0" lvl="0" marL="0" marR="0" rtl="0" algn="l">
              <a:spcBef>
                <a:spcPts val="0"/>
              </a:spcBef>
              <a:spcAft>
                <a:spcPts val="0"/>
              </a:spcAft>
              <a:buClr>
                <a:schemeClr val="dk1"/>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98" name="Google Shape;98;p2"/>
          <p:cNvSpPr/>
          <p:nvPr/>
        </p:nvSpPr>
        <p:spPr>
          <a:xfrm>
            <a:off x="-919163" y="3549650"/>
            <a:ext cx="6858001" cy="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Clr>
                <a:schemeClr val="dk1"/>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99" name="Google Shape;99;p2"/>
          <p:cNvSpPr/>
          <p:nvPr/>
        </p:nvSpPr>
        <p:spPr>
          <a:xfrm>
            <a:off x="-919163" y="13333413"/>
            <a:ext cx="184150" cy="36830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Clr>
                <a:schemeClr val="dk1"/>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00" name="Google Shape;100;p2"/>
          <p:cNvSpPr/>
          <p:nvPr/>
        </p:nvSpPr>
        <p:spPr>
          <a:xfrm>
            <a:off x="0" y="1714500"/>
            <a:ext cx="6858000" cy="0"/>
          </a:xfrm>
          <a:prstGeom prst="rect">
            <a:avLst/>
          </a:prstGeom>
          <a:noFill/>
          <a:ln>
            <a:noFill/>
          </a:ln>
        </p:spPr>
        <p:txBody>
          <a:bodyPr anchorCtr="0" anchor="ctr" bIns="914100" lIns="1142625" spcFirstLastPara="1" rIns="1142625" wrap="square" tIns="914100">
            <a:spAutoFit/>
          </a:bodyPr>
          <a:lstStyle/>
          <a:p>
            <a:pPr indent="0" lvl="0" marL="0" marR="0" rtl="0" algn="l">
              <a:spcBef>
                <a:spcPts val="0"/>
              </a:spcBef>
              <a:spcAft>
                <a:spcPts val="0"/>
              </a:spcAft>
              <a:buClr>
                <a:schemeClr val="dk1"/>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01" name="Google Shape;101;p2"/>
          <p:cNvSpPr/>
          <p:nvPr/>
        </p:nvSpPr>
        <p:spPr>
          <a:xfrm>
            <a:off x="0" y="4735513"/>
            <a:ext cx="6858000" cy="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Clr>
                <a:schemeClr val="dk1"/>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02" name="Google Shape;102;p2"/>
          <p:cNvSpPr/>
          <p:nvPr/>
        </p:nvSpPr>
        <p:spPr>
          <a:xfrm>
            <a:off x="692150" y="2854325"/>
            <a:ext cx="5400675" cy="18161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Clr>
                <a:schemeClr val="dk1"/>
              </a:buClr>
              <a:buSzPts val="2800"/>
              <a:buFont typeface="Arial"/>
              <a:buNone/>
            </a:pPr>
            <a:r>
              <a:rPr b="0" i="0" lang="en-US" sz="2800" u="none" cap="none" strike="noStrike">
                <a:solidFill>
                  <a:schemeClr val="dk1"/>
                </a:solidFill>
                <a:latin typeface="Arial"/>
                <a:ea typeface="Arial"/>
                <a:cs typeface="Arial"/>
                <a:sym typeface="Arial"/>
              </a:rPr>
              <a:t>Saudi Orthodontic Society </a:t>
            </a:r>
            <a:endParaRPr/>
          </a:p>
          <a:p>
            <a:pPr indent="0" lvl="0" marL="0" marR="0" rtl="0" algn="ctr">
              <a:spcBef>
                <a:spcPts val="0"/>
              </a:spcBef>
              <a:spcAft>
                <a:spcPts val="0"/>
              </a:spcAft>
              <a:buClr>
                <a:schemeClr val="dk1"/>
              </a:buClr>
              <a:buSzPts val="2800"/>
              <a:buFont typeface="Arial"/>
              <a:buNone/>
            </a:pPr>
            <a:r>
              <a:rPr b="0" i="0" lang="en-US" sz="2800" u="none" cap="none" strike="noStrike">
                <a:solidFill>
                  <a:schemeClr val="dk1"/>
                </a:solidFill>
                <a:latin typeface="Arial"/>
                <a:ea typeface="Arial"/>
                <a:cs typeface="Arial"/>
                <a:sym typeface="Arial"/>
              </a:rPr>
              <a:t>Excellence in Clinical Practice Case Prize</a:t>
            </a:r>
            <a:endParaRPr/>
          </a:p>
          <a:p>
            <a:pPr indent="0" lvl="0" marL="0" marR="0" rtl="0" algn="l">
              <a:spcBef>
                <a:spcPts val="0"/>
              </a:spcBef>
              <a:spcAft>
                <a:spcPts val="0"/>
              </a:spcAft>
              <a:buClr>
                <a:schemeClr val="dk1"/>
              </a:buClr>
              <a:buSzPts val="2800"/>
              <a:buFont typeface="Arial"/>
              <a:buNone/>
            </a:pPr>
            <a:r>
              <a:t/>
            </a:r>
            <a:endParaRPr b="0" i="0" sz="2800" u="none" cap="none" strike="noStrike">
              <a:solidFill>
                <a:schemeClr val="dk1"/>
              </a:solidFill>
              <a:latin typeface="Arial"/>
              <a:ea typeface="Arial"/>
              <a:cs typeface="Arial"/>
              <a:sym typeface="Arial"/>
            </a:endParaRPr>
          </a:p>
        </p:txBody>
      </p:sp>
      <p:sp>
        <p:nvSpPr>
          <p:cNvPr id="103" name="Google Shape;103;p2"/>
          <p:cNvSpPr/>
          <p:nvPr/>
        </p:nvSpPr>
        <p:spPr>
          <a:xfrm>
            <a:off x="1773238" y="4217988"/>
            <a:ext cx="3273425" cy="51911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2800"/>
              <a:buFont typeface="Arial"/>
              <a:buNone/>
            </a:pPr>
            <a:r>
              <a:rPr b="1" i="0" lang="en-US" sz="2800" u="none" cap="none" strike="noStrike">
                <a:solidFill>
                  <a:schemeClr val="dk1"/>
                </a:solidFill>
                <a:latin typeface="Arial"/>
                <a:ea typeface="Arial"/>
                <a:cs typeface="Arial"/>
                <a:sym typeface="Arial"/>
              </a:rPr>
              <a:t>Case presentation</a:t>
            </a:r>
            <a:endParaRPr b="1" i="0" sz="2800" u="none" cap="none" strike="noStrike">
              <a:solidFill>
                <a:schemeClr val="dk1"/>
              </a:solidFill>
              <a:latin typeface="Arial"/>
              <a:ea typeface="Arial"/>
              <a:cs typeface="Arial"/>
              <a:sym typeface="Arial"/>
            </a:endParaRPr>
          </a:p>
        </p:txBody>
      </p:sp>
      <p:sp>
        <p:nvSpPr>
          <p:cNvPr id="104" name="Google Shape;104;p2"/>
          <p:cNvSpPr/>
          <p:nvPr/>
        </p:nvSpPr>
        <p:spPr>
          <a:xfrm>
            <a:off x="1700213" y="5240338"/>
            <a:ext cx="3313112" cy="36988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Clr>
                <a:schemeClr val="dk1"/>
              </a:buClr>
              <a:buSzPts val="1800"/>
              <a:buFont typeface="Arial"/>
              <a:buNone/>
            </a:pPr>
            <a:r>
              <a:rPr b="0" i="0" lang="en-US" sz="1800" u="none" cap="none" strike="noStrike">
                <a:solidFill>
                  <a:schemeClr val="dk1"/>
                </a:solidFill>
                <a:latin typeface="Arial"/>
                <a:ea typeface="Arial"/>
                <a:cs typeface="Arial"/>
                <a:sym typeface="Arial"/>
              </a:rPr>
              <a:t>Patient Initials:</a:t>
            </a:r>
            <a:endParaRPr/>
          </a:p>
        </p:txBody>
      </p:sp>
      <p:sp>
        <p:nvSpPr>
          <p:cNvPr id="105" name="Google Shape;105;p2"/>
          <p:cNvSpPr txBox="1"/>
          <p:nvPr/>
        </p:nvSpPr>
        <p:spPr>
          <a:xfrm>
            <a:off x="692150" y="5889625"/>
            <a:ext cx="5545138" cy="412432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Clr>
                <a:schemeClr val="dk1"/>
              </a:buClr>
              <a:buSzPts val="1400"/>
              <a:buFont typeface="Arial"/>
              <a:buNone/>
            </a:pPr>
            <a:r>
              <a:rPr b="1" i="0" lang="en-US" sz="1400" u="none" cap="none" strike="noStrike">
                <a:solidFill>
                  <a:schemeClr val="dk1"/>
                </a:solidFill>
                <a:latin typeface="Arial"/>
                <a:ea typeface="Arial"/>
                <a:cs typeface="Arial"/>
                <a:sym typeface="Arial"/>
              </a:rPr>
              <a:t>Case summary:</a:t>
            </a:r>
            <a:r>
              <a:rPr b="0" i="0" lang="en-US" sz="1400" u="none" cap="none" strike="noStrike">
                <a:solidFill>
                  <a:schemeClr val="dk1"/>
                </a:solidFill>
                <a:latin typeface="Arial"/>
                <a:ea typeface="Arial"/>
                <a:cs typeface="Arial"/>
                <a:sym typeface="Arial"/>
              </a:rPr>
              <a:t> E.g. Chief complain, examination, diagnosis, Treatment plan, treatment appliance and retention strategy </a:t>
            </a:r>
            <a:endParaRPr b="0" i="0" sz="1800" u="none" cap="none" strike="noStrike">
              <a:solidFill>
                <a:schemeClr val="dk1"/>
              </a:solidFill>
              <a:latin typeface="Arial"/>
              <a:ea typeface="Arial"/>
              <a:cs typeface="Arial"/>
              <a:sym typeface="Arial"/>
            </a:endParaRPr>
          </a:p>
          <a:p>
            <a:pPr indent="0" lvl="0" marL="0" marR="0" rtl="0" algn="l">
              <a:spcBef>
                <a:spcPts val="60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l">
              <a:spcBef>
                <a:spcPts val="60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l">
              <a:spcBef>
                <a:spcPts val="60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l">
              <a:spcBef>
                <a:spcPts val="60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l">
              <a:spcBef>
                <a:spcPts val="60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l">
              <a:spcBef>
                <a:spcPts val="60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l">
              <a:spcBef>
                <a:spcPts val="60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l">
              <a:spcBef>
                <a:spcPts val="60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l">
              <a:spcBef>
                <a:spcPts val="60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l">
              <a:spcBef>
                <a:spcPts val="600"/>
              </a:spcBef>
              <a:spcAft>
                <a:spcPts val="0"/>
              </a:spcAft>
              <a:buClr>
                <a:schemeClr val="dk1"/>
              </a:buClr>
              <a:buSzPts val="1200"/>
              <a:buFont typeface="Arial"/>
              <a:buNone/>
            </a:pPr>
            <a:r>
              <a:rPr b="0" i="0" lang="en-US" sz="1200" u="none" cap="none" strike="noStrike">
                <a:solidFill>
                  <a:schemeClr val="dk1"/>
                </a:solidFill>
                <a:latin typeface="Arial"/>
                <a:ea typeface="Arial"/>
                <a:cs typeface="Arial"/>
                <a:sym typeface="Arial"/>
              </a:rPr>
              <a:t>---------------------------------------------------------------------------------------------------------</a:t>
            </a:r>
            <a:endParaRPr/>
          </a:p>
          <a:p>
            <a:pPr indent="0" lvl="0" marL="0" marR="0" rtl="0" algn="l">
              <a:spcBef>
                <a:spcPts val="600"/>
              </a:spcBef>
              <a:spcAft>
                <a:spcPts val="0"/>
              </a:spcAft>
              <a:buClr>
                <a:schemeClr val="dk1"/>
              </a:buClr>
              <a:buSzPts val="1200"/>
              <a:buFont typeface="Arial"/>
              <a:buNone/>
            </a:pPr>
            <a:r>
              <a:rPr b="0" i="0" lang="en-US" sz="1200" u="none" cap="none" strike="noStrike">
                <a:solidFill>
                  <a:schemeClr val="dk1"/>
                </a:solidFill>
                <a:latin typeface="Arial"/>
                <a:ea typeface="Arial"/>
                <a:cs typeface="Arial"/>
                <a:sym typeface="Arial"/>
              </a:rPr>
              <a:t>Candidate Number (official use only) :  </a:t>
            </a:r>
            <a:endParaRPr/>
          </a:p>
          <a:p>
            <a:pPr indent="0" lvl="0" marL="0" marR="0" rtl="0" algn="l">
              <a:spcBef>
                <a:spcPts val="60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l">
              <a:spcBef>
                <a:spcPts val="60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p:txBody>
      </p:sp>
      <p:sp>
        <p:nvSpPr>
          <p:cNvPr id="106" name="Google Shape;106;p2"/>
          <p:cNvSpPr txBox="1"/>
          <p:nvPr>
            <p:ph idx="12" type="sldNum"/>
          </p:nvPr>
        </p:nvSpPr>
        <p:spPr>
          <a:xfrm>
            <a:off x="4914900" y="9020175"/>
            <a:ext cx="1600200" cy="688975"/>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dk1"/>
              </a:buClr>
              <a:buSzPts val="1400"/>
              <a:buFont typeface="Arial"/>
              <a:buNone/>
            </a:pPr>
            <a:fld id="{00000000-1234-1234-1234-123412341234}" type="slidenum">
              <a:rPr b="0" i="0" lang="en-US" sz="1400" u="none" cap="none" strike="noStrike">
                <a:solidFill>
                  <a:schemeClr val="dk1"/>
                </a:solidFill>
                <a:latin typeface="Arial"/>
                <a:ea typeface="Arial"/>
                <a:cs typeface="Arial"/>
                <a:sym typeface="Arial"/>
              </a:rPr>
              <a:t>‹#›</a:t>
            </a:fld>
            <a:endParaRPr b="0" i="0" sz="1400" u="none" cap="none" strike="noStrike">
              <a:solidFill>
                <a:schemeClr val="dk1"/>
              </a:solidFill>
              <a:latin typeface="Arial"/>
              <a:ea typeface="Arial"/>
              <a:cs typeface="Arial"/>
              <a:sym typeface="Arial"/>
            </a:endParaRPr>
          </a:p>
        </p:txBody>
      </p:sp>
      <p:pic>
        <p:nvPicPr>
          <p:cNvPr descr="A blue and white logo&#10;&#10;Description automatically generated" id="107" name="Google Shape;107;p2"/>
          <p:cNvPicPr preferRelativeResize="0"/>
          <p:nvPr/>
        </p:nvPicPr>
        <p:blipFill rotWithShape="1">
          <a:blip r:embed="rId3">
            <a:alphaModFix/>
          </a:blip>
          <a:srcRect b="0" l="0" r="0" t="0"/>
          <a:stretch/>
        </p:blipFill>
        <p:spPr>
          <a:xfrm>
            <a:off x="3429000" y="128464"/>
            <a:ext cx="3256085" cy="585078"/>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1" name="Shape 321"/>
        <p:cNvGrpSpPr/>
        <p:nvPr/>
      </p:nvGrpSpPr>
      <p:grpSpPr>
        <a:xfrm>
          <a:off x="0" y="0"/>
          <a:ext cx="0" cy="0"/>
          <a:chOff x="0" y="0"/>
          <a:chExt cx="0" cy="0"/>
        </a:xfrm>
      </p:grpSpPr>
      <p:sp>
        <p:nvSpPr>
          <p:cNvPr id="322" name="Google Shape;322;p20"/>
          <p:cNvSpPr txBox="1"/>
          <p:nvPr/>
        </p:nvSpPr>
        <p:spPr>
          <a:xfrm>
            <a:off x="581431" y="2895600"/>
            <a:ext cx="5616575" cy="3006725"/>
          </a:xfrm>
          <a:prstGeom prst="rect">
            <a:avLst/>
          </a:prstGeom>
          <a:noFill/>
          <a:ln>
            <a:noFill/>
          </a:ln>
        </p:spPr>
        <p:txBody>
          <a:bodyPr anchorCtr="0" anchor="t" bIns="45700" lIns="91425" spcFirstLastPara="1" rIns="91425" wrap="square" tIns="45700">
            <a:spAutoFit/>
          </a:bodyPr>
          <a:lstStyle/>
          <a:p>
            <a:pPr indent="0" lvl="0" marL="0" marR="0" rtl="0" algn="l">
              <a:lnSpc>
                <a:spcPct val="85000"/>
              </a:lnSpc>
              <a:spcBef>
                <a:spcPts val="0"/>
              </a:spcBef>
              <a:spcAft>
                <a:spcPts val="0"/>
              </a:spcAft>
              <a:buClr>
                <a:schemeClr val="dk1"/>
              </a:buClr>
              <a:buSzPts val="1300"/>
              <a:buFont typeface="Arial"/>
              <a:buNone/>
            </a:pPr>
            <a:r>
              <a:rPr b="1" lang="en-US" sz="1300">
                <a:solidFill>
                  <a:schemeClr val="dk1"/>
                </a:solidFill>
                <a:latin typeface="Arial"/>
                <a:ea typeface="Arial"/>
                <a:cs typeface="Arial"/>
                <a:sym typeface="Arial"/>
              </a:rPr>
              <a:t>Occlusal features:</a:t>
            </a:r>
            <a:endParaRPr/>
          </a:p>
          <a:p>
            <a:pPr indent="0" lvl="0" marL="0" marR="0" rtl="0" algn="l">
              <a:lnSpc>
                <a:spcPct val="85000"/>
              </a:lnSpc>
              <a:spcBef>
                <a:spcPts val="780"/>
              </a:spcBef>
              <a:spcAft>
                <a:spcPts val="0"/>
              </a:spcAft>
              <a:buClr>
                <a:schemeClr val="dk1"/>
              </a:buClr>
              <a:buSzPts val="1200"/>
              <a:buFont typeface="Arial"/>
              <a:buNone/>
            </a:pPr>
            <a:r>
              <a:t/>
            </a:r>
            <a:endParaRPr b="1" sz="1200">
              <a:solidFill>
                <a:schemeClr val="dk1"/>
              </a:solidFill>
              <a:latin typeface="Arial"/>
              <a:ea typeface="Arial"/>
              <a:cs typeface="Arial"/>
              <a:sym typeface="Arial"/>
            </a:endParaRPr>
          </a:p>
          <a:p>
            <a:pPr indent="0" lvl="0" marL="0" marR="0" rtl="0" algn="l">
              <a:lnSpc>
                <a:spcPct val="85000"/>
              </a:lnSpc>
              <a:spcBef>
                <a:spcPts val="780"/>
              </a:spcBef>
              <a:spcAft>
                <a:spcPts val="0"/>
              </a:spcAft>
              <a:buClr>
                <a:schemeClr val="dk1"/>
              </a:buClr>
              <a:buSzPts val="1200"/>
              <a:buFont typeface="Arial"/>
              <a:buNone/>
            </a:pPr>
            <a:r>
              <a:rPr b="1" lang="en-US" sz="1200">
                <a:solidFill>
                  <a:schemeClr val="dk1"/>
                </a:solidFill>
                <a:latin typeface="Arial"/>
                <a:ea typeface="Arial"/>
                <a:cs typeface="Arial"/>
                <a:sym typeface="Arial"/>
              </a:rPr>
              <a:t>Incisor relationship:</a:t>
            </a:r>
            <a:endParaRPr/>
          </a:p>
          <a:p>
            <a:pPr indent="0" lvl="0" marL="0" marR="0" rtl="0" algn="l">
              <a:lnSpc>
                <a:spcPct val="85000"/>
              </a:lnSpc>
              <a:spcBef>
                <a:spcPts val="780"/>
              </a:spcBef>
              <a:spcAft>
                <a:spcPts val="0"/>
              </a:spcAft>
              <a:buClr>
                <a:schemeClr val="dk1"/>
              </a:buClr>
              <a:buSzPts val="1200"/>
              <a:buFont typeface="Arial"/>
              <a:buNone/>
            </a:pPr>
            <a:r>
              <a:rPr b="1" lang="en-US" sz="1200">
                <a:solidFill>
                  <a:schemeClr val="dk1"/>
                </a:solidFill>
                <a:latin typeface="Arial"/>
                <a:ea typeface="Arial"/>
                <a:cs typeface="Arial"/>
                <a:sym typeface="Arial"/>
              </a:rPr>
              <a:t>Overjet (mm):</a:t>
            </a:r>
            <a:endParaRPr/>
          </a:p>
          <a:p>
            <a:pPr indent="0" lvl="0" marL="0" marR="0" rtl="0" algn="l">
              <a:lnSpc>
                <a:spcPct val="85000"/>
              </a:lnSpc>
              <a:spcBef>
                <a:spcPts val="780"/>
              </a:spcBef>
              <a:spcAft>
                <a:spcPts val="0"/>
              </a:spcAft>
              <a:buClr>
                <a:schemeClr val="dk1"/>
              </a:buClr>
              <a:buSzPts val="1200"/>
              <a:buFont typeface="Arial"/>
              <a:buNone/>
            </a:pPr>
            <a:r>
              <a:rPr b="1" lang="en-US" sz="1200">
                <a:solidFill>
                  <a:schemeClr val="dk1"/>
                </a:solidFill>
                <a:latin typeface="Arial"/>
                <a:ea typeface="Arial"/>
                <a:cs typeface="Arial"/>
                <a:sym typeface="Arial"/>
              </a:rPr>
              <a:t>Overbite:</a:t>
            </a:r>
            <a:endParaRPr/>
          </a:p>
          <a:p>
            <a:pPr indent="0" lvl="0" marL="0" marR="0" rtl="0" algn="l">
              <a:lnSpc>
                <a:spcPct val="85000"/>
              </a:lnSpc>
              <a:spcBef>
                <a:spcPts val="780"/>
              </a:spcBef>
              <a:spcAft>
                <a:spcPts val="0"/>
              </a:spcAft>
              <a:buClr>
                <a:schemeClr val="dk1"/>
              </a:buClr>
              <a:buSzPts val="1200"/>
              <a:buFont typeface="Arial"/>
              <a:buNone/>
            </a:pPr>
            <a:r>
              <a:rPr b="1" lang="en-US" sz="1200">
                <a:solidFill>
                  <a:schemeClr val="dk1"/>
                </a:solidFill>
                <a:latin typeface="Arial"/>
                <a:ea typeface="Arial"/>
                <a:cs typeface="Arial"/>
                <a:sym typeface="Arial"/>
              </a:rPr>
              <a:t>Centrelines:</a:t>
            </a:r>
            <a:endParaRPr/>
          </a:p>
          <a:p>
            <a:pPr indent="0" lvl="0" marL="0" marR="0" rtl="0" algn="l">
              <a:lnSpc>
                <a:spcPct val="85000"/>
              </a:lnSpc>
              <a:spcBef>
                <a:spcPts val="780"/>
              </a:spcBef>
              <a:spcAft>
                <a:spcPts val="0"/>
              </a:spcAft>
              <a:buClr>
                <a:schemeClr val="dk1"/>
              </a:buClr>
              <a:buSzPts val="1200"/>
              <a:buFont typeface="Arial"/>
              <a:buNone/>
            </a:pPr>
            <a:r>
              <a:rPr b="1" lang="en-US" sz="1200">
                <a:solidFill>
                  <a:schemeClr val="dk1"/>
                </a:solidFill>
                <a:latin typeface="Arial"/>
                <a:ea typeface="Arial"/>
                <a:cs typeface="Arial"/>
                <a:sym typeface="Arial"/>
              </a:rPr>
              <a:t>Left buccal segments:</a:t>
            </a:r>
            <a:endParaRPr/>
          </a:p>
          <a:p>
            <a:pPr indent="0" lvl="0" marL="0" marR="0" rtl="0" algn="l">
              <a:lnSpc>
                <a:spcPct val="85000"/>
              </a:lnSpc>
              <a:spcBef>
                <a:spcPts val="780"/>
              </a:spcBef>
              <a:spcAft>
                <a:spcPts val="0"/>
              </a:spcAft>
              <a:buClr>
                <a:schemeClr val="dk1"/>
              </a:buClr>
              <a:buSzPts val="1200"/>
              <a:buFont typeface="Arial"/>
              <a:buNone/>
            </a:pPr>
            <a:r>
              <a:rPr b="1" lang="en-US" sz="1200">
                <a:solidFill>
                  <a:schemeClr val="dk1"/>
                </a:solidFill>
                <a:latin typeface="Arial"/>
                <a:ea typeface="Arial"/>
                <a:cs typeface="Arial"/>
                <a:sym typeface="Arial"/>
              </a:rPr>
              <a:t>Right buccal segments:</a:t>
            </a:r>
            <a:endParaRPr/>
          </a:p>
          <a:p>
            <a:pPr indent="0" lvl="0" marL="0" marR="0" rtl="0" algn="l">
              <a:lnSpc>
                <a:spcPct val="85000"/>
              </a:lnSpc>
              <a:spcBef>
                <a:spcPts val="780"/>
              </a:spcBef>
              <a:spcAft>
                <a:spcPts val="0"/>
              </a:spcAft>
              <a:buClr>
                <a:schemeClr val="dk1"/>
              </a:buClr>
              <a:buSzPts val="1200"/>
              <a:buFont typeface="Arial"/>
              <a:buNone/>
            </a:pPr>
            <a:r>
              <a:rPr b="1" lang="en-US" sz="1200">
                <a:solidFill>
                  <a:schemeClr val="dk1"/>
                </a:solidFill>
                <a:latin typeface="Arial"/>
                <a:ea typeface="Arial"/>
                <a:cs typeface="Arial"/>
                <a:sym typeface="Arial"/>
              </a:rPr>
              <a:t>Crossbites:</a:t>
            </a:r>
            <a:endParaRPr/>
          </a:p>
          <a:p>
            <a:pPr indent="0" lvl="0" marL="0" marR="0" rtl="0" algn="l">
              <a:lnSpc>
                <a:spcPct val="85000"/>
              </a:lnSpc>
              <a:spcBef>
                <a:spcPts val="780"/>
              </a:spcBef>
              <a:spcAft>
                <a:spcPts val="0"/>
              </a:spcAft>
              <a:buClr>
                <a:schemeClr val="dk1"/>
              </a:buClr>
              <a:buSzPts val="1200"/>
              <a:buFont typeface="Arial"/>
              <a:buNone/>
            </a:pPr>
            <a:r>
              <a:rPr b="1" lang="en-US" sz="1200">
                <a:solidFill>
                  <a:schemeClr val="dk1"/>
                </a:solidFill>
                <a:latin typeface="Arial"/>
                <a:ea typeface="Arial"/>
                <a:cs typeface="Arial"/>
                <a:sym typeface="Arial"/>
              </a:rPr>
              <a:t>Other occlusal features:</a:t>
            </a:r>
            <a:endParaRPr/>
          </a:p>
          <a:p>
            <a:pPr indent="0" lvl="0" marL="0" marR="0" rtl="0" algn="l">
              <a:lnSpc>
                <a:spcPct val="85000"/>
              </a:lnSpc>
              <a:spcBef>
                <a:spcPts val="780"/>
              </a:spcBef>
              <a:spcAft>
                <a:spcPts val="0"/>
              </a:spcAft>
              <a:buClr>
                <a:schemeClr val="dk1"/>
              </a:buClr>
              <a:buSzPts val="1200"/>
              <a:buFont typeface="Arial"/>
              <a:buNone/>
            </a:pPr>
            <a:r>
              <a:t/>
            </a:r>
            <a:endParaRPr b="1" sz="1200">
              <a:solidFill>
                <a:schemeClr val="dk1"/>
              </a:solidFill>
              <a:latin typeface="Arial"/>
              <a:ea typeface="Arial"/>
              <a:cs typeface="Arial"/>
              <a:sym typeface="Arial"/>
            </a:endParaRPr>
          </a:p>
        </p:txBody>
      </p:sp>
      <p:sp>
        <p:nvSpPr>
          <p:cNvPr id="323" name="Google Shape;323;p20"/>
          <p:cNvSpPr/>
          <p:nvPr/>
        </p:nvSpPr>
        <p:spPr>
          <a:xfrm>
            <a:off x="549275" y="1065213"/>
            <a:ext cx="4622800" cy="396875"/>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Clr>
                <a:schemeClr val="accent2"/>
              </a:buClr>
              <a:buSzPts val="2000"/>
              <a:buFont typeface="Arial"/>
              <a:buNone/>
            </a:pPr>
            <a:r>
              <a:rPr lang="en-US" sz="2000">
                <a:solidFill>
                  <a:schemeClr val="accent2"/>
                </a:solidFill>
                <a:latin typeface="Arial"/>
                <a:ea typeface="Arial"/>
                <a:cs typeface="Arial"/>
                <a:sym typeface="Arial"/>
              </a:rPr>
              <a:t>Section 3 - Post-treatment assessment</a:t>
            </a:r>
            <a:r>
              <a:rPr lang="en-US" sz="2000">
                <a:solidFill>
                  <a:schemeClr val="dk1"/>
                </a:solidFill>
                <a:latin typeface="Arial"/>
                <a:ea typeface="Arial"/>
                <a:cs typeface="Arial"/>
                <a:sym typeface="Arial"/>
              </a:rPr>
              <a:t>:</a:t>
            </a:r>
            <a:endParaRPr sz="2800">
              <a:solidFill>
                <a:schemeClr val="dk1"/>
              </a:solidFill>
              <a:latin typeface="Arial"/>
              <a:ea typeface="Arial"/>
              <a:cs typeface="Arial"/>
              <a:sym typeface="Arial"/>
            </a:endParaRPr>
          </a:p>
        </p:txBody>
      </p:sp>
      <p:sp>
        <p:nvSpPr>
          <p:cNvPr id="324" name="Google Shape;324;p20"/>
          <p:cNvSpPr txBox="1"/>
          <p:nvPr>
            <p:ph idx="12" type="sldNum"/>
          </p:nvPr>
        </p:nvSpPr>
        <p:spPr>
          <a:xfrm>
            <a:off x="4914900" y="9020175"/>
            <a:ext cx="1600200" cy="688975"/>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dk1"/>
              </a:buClr>
              <a:buSzPts val="1400"/>
              <a:buFont typeface="Arial"/>
              <a:buNone/>
            </a:pPr>
            <a:fld id="{00000000-1234-1234-1234-123412341234}" type="slidenum">
              <a:rPr lang="en-US" sz="1400">
                <a:solidFill>
                  <a:schemeClr val="dk1"/>
                </a:solidFill>
                <a:latin typeface="Arial"/>
                <a:ea typeface="Arial"/>
                <a:cs typeface="Arial"/>
                <a:sym typeface="Arial"/>
              </a:rPr>
              <a:t>‹#›</a:t>
            </a:fld>
            <a:endParaRPr sz="1400">
              <a:solidFill>
                <a:schemeClr val="dk1"/>
              </a:solidFill>
              <a:latin typeface="Arial"/>
              <a:ea typeface="Arial"/>
              <a:cs typeface="Arial"/>
              <a:sym typeface="Arial"/>
            </a:endParaRPr>
          </a:p>
        </p:txBody>
      </p:sp>
      <p:pic>
        <p:nvPicPr>
          <p:cNvPr descr="A blue and white logo&#10;&#10;Description automatically generated" id="325" name="Google Shape;325;p20"/>
          <p:cNvPicPr preferRelativeResize="0"/>
          <p:nvPr/>
        </p:nvPicPr>
        <p:blipFill rotWithShape="1">
          <a:blip r:embed="rId3">
            <a:alphaModFix/>
          </a:blip>
          <a:srcRect b="0" l="0" r="0" t="0"/>
          <a:stretch/>
        </p:blipFill>
        <p:spPr>
          <a:xfrm>
            <a:off x="3429000" y="119450"/>
            <a:ext cx="3256085" cy="585078"/>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0" name="Shape 330"/>
        <p:cNvGrpSpPr/>
        <p:nvPr/>
      </p:nvGrpSpPr>
      <p:grpSpPr>
        <a:xfrm>
          <a:off x="0" y="0"/>
          <a:ext cx="0" cy="0"/>
          <a:chOff x="0" y="0"/>
          <a:chExt cx="0" cy="0"/>
        </a:xfrm>
      </p:grpSpPr>
      <p:sp>
        <p:nvSpPr>
          <p:cNvPr id="331" name="Google Shape;331;p21"/>
          <p:cNvSpPr/>
          <p:nvPr/>
        </p:nvSpPr>
        <p:spPr>
          <a:xfrm>
            <a:off x="476250" y="703540"/>
            <a:ext cx="6345026" cy="369332"/>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Post-treatment – Photographs </a:t>
            </a:r>
            <a:endParaRPr sz="1800">
              <a:solidFill>
                <a:schemeClr val="dk1"/>
              </a:solidFill>
              <a:latin typeface="Arial"/>
              <a:ea typeface="Arial"/>
              <a:cs typeface="Arial"/>
              <a:sym typeface="Arial"/>
            </a:endParaRPr>
          </a:p>
        </p:txBody>
      </p:sp>
      <p:sp>
        <p:nvSpPr>
          <p:cNvPr id="332" name="Google Shape;332;p21"/>
          <p:cNvSpPr/>
          <p:nvPr/>
        </p:nvSpPr>
        <p:spPr>
          <a:xfrm>
            <a:off x="2344789" y="1295400"/>
            <a:ext cx="2168092" cy="2568900"/>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p:txBody>
      </p:sp>
      <p:sp>
        <p:nvSpPr>
          <p:cNvPr id="333" name="Google Shape;333;p21"/>
          <p:cNvSpPr/>
          <p:nvPr/>
        </p:nvSpPr>
        <p:spPr>
          <a:xfrm>
            <a:off x="4622856" y="1295400"/>
            <a:ext cx="2180359" cy="2552700"/>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p:txBody>
      </p:sp>
      <p:sp>
        <p:nvSpPr>
          <p:cNvPr id="334" name="Google Shape;334;p21"/>
          <p:cNvSpPr txBox="1"/>
          <p:nvPr/>
        </p:nvSpPr>
        <p:spPr>
          <a:xfrm>
            <a:off x="4756299" y="2133600"/>
            <a:ext cx="2003857" cy="64633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Extraoral frontal smiling</a:t>
            </a:r>
            <a:endParaRPr/>
          </a:p>
        </p:txBody>
      </p:sp>
      <p:sp>
        <p:nvSpPr>
          <p:cNvPr id="335" name="Google Shape;335;p21"/>
          <p:cNvSpPr/>
          <p:nvPr/>
        </p:nvSpPr>
        <p:spPr>
          <a:xfrm>
            <a:off x="57190" y="1304925"/>
            <a:ext cx="2192338" cy="2540000"/>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p:txBody>
      </p:sp>
      <p:sp>
        <p:nvSpPr>
          <p:cNvPr id="336" name="Google Shape;336;p21"/>
          <p:cNvSpPr txBox="1"/>
          <p:nvPr/>
        </p:nvSpPr>
        <p:spPr>
          <a:xfrm>
            <a:off x="114380" y="2228850"/>
            <a:ext cx="2095211" cy="36933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Extraoral profile</a:t>
            </a:r>
            <a:endParaRPr/>
          </a:p>
        </p:txBody>
      </p:sp>
      <p:sp>
        <p:nvSpPr>
          <p:cNvPr id="337" name="Google Shape;337;p21"/>
          <p:cNvSpPr txBox="1"/>
          <p:nvPr>
            <p:ph idx="12" type="sldNum"/>
          </p:nvPr>
        </p:nvSpPr>
        <p:spPr>
          <a:xfrm>
            <a:off x="4914900" y="9020175"/>
            <a:ext cx="1600200" cy="688975"/>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dk1"/>
              </a:buClr>
              <a:buSzPts val="1400"/>
              <a:buFont typeface="Arial"/>
              <a:buNone/>
            </a:pPr>
            <a:fld id="{00000000-1234-1234-1234-123412341234}" type="slidenum">
              <a:rPr lang="en-US" sz="1400">
                <a:solidFill>
                  <a:schemeClr val="dk1"/>
                </a:solidFill>
                <a:latin typeface="Arial"/>
                <a:ea typeface="Arial"/>
                <a:cs typeface="Arial"/>
                <a:sym typeface="Arial"/>
              </a:rPr>
              <a:t>‹#›</a:t>
            </a:fld>
            <a:endParaRPr sz="1400">
              <a:solidFill>
                <a:schemeClr val="dk1"/>
              </a:solidFill>
              <a:latin typeface="Arial"/>
              <a:ea typeface="Arial"/>
              <a:cs typeface="Arial"/>
              <a:sym typeface="Arial"/>
            </a:endParaRPr>
          </a:p>
        </p:txBody>
      </p:sp>
      <p:sp>
        <p:nvSpPr>
          <p:cNvPr id="338" name="Google Shape;338;p21"/>
          <p:cNvSpPr txBox="1"/>
          <p:nvPr/>
        </p:nvSpPr>
        <p:spPr>
          <a:xfrm>
            <a:off x="2487763" y="2200275"/>
            <a:ext cx="1893022" cy="36933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Extraoral frontal</a:t>
            </a:r>
            <a:endParaRPr/>
          </a:p>
        </p:txBody>
      </p:sp>
      <p:sp>
        <p:nvSpPr>
          <p:cNvPr id="339" name="Google Shape;339;p21"/>
          <p:cNvSpPr/>
          <p:nvPr/>
        </p:nvSpPr>
        <p:spPr>
          <a:xfrm>
            <a:off x="133443" y="4381500"/>
            <a:ext cx="2289175" cy="1738123"/>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p:txBody>
      </p:sp>
      <p:sp>
        <p:nvSpPr>
          <p:cNvPr id="340" name="Google Shape;340;p21"/>
          <p:cNvSpPr/>
          <p:nvPr/>
        </p:nvSpPr>
        <p:spPr>
          <a:xfrm>
            <a:off x="4432222" y="4381500"/>
            <a:ext cx="2290762" cy="1738123"/>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p:txBody>
      </p:sp>
      <p:sp>
        <p:nvSpPr>
          <p:cNvPr id="341" name="Google Shape;341;p21"/>
          <p:cNvSpPr txBox="1"/>
          <p:nvPr/>
        </p:nvSpPr>
        <p:spPr>
          <a:xfrm>
            <a:off x="2487763" y="4511040"/>
            <a:ext cx="1870075" cy="64611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Arial"/>
                <a:ea typeface="Arial"/>
                <a:cs typeface="Arial"/>
                <a:sym typeface="Arial"/>
              </a:rPr>
              <a:t>Date:</a:t>
            </a:r>
            <a:endParaRPr/>
          </a:p>
          <a:p>
            <a:pPr indent="0" lvl="0" marL="0" marR="0" rtl="0" algn="l">
              <a:spcBef>
                <a:spcPts val="0"/>
              </a:spcBef>
              <a:spcAft>
                <a:spcPts val="0"/>
              </a:spcAft>
              <a:buNone/>
            </a:pPr>
            <a:r>
              <a:rPr lang="en-US" sz="1800">
                <a:solidFill>
                  <a:schemeClr val="dk1"/>
                </a:solidFill>
                <a:latin typeface="Arial"/>
                <a:ea typeface="Arial"/>
                <a:cs typeface="Arial"/>
                <a:sym typeface="Arial"/>
              </a:rPr>
              <a:t>Age:</a:t>
            </a:r>
            <a:endParaRPr/>
          </a:p>
        </p:txBody>
      </p:sp>
      <p:sp>
        <p:nvSpPr>
          <p:cNvPr id="342" name="Google Shape;342;p21"/>
          <p:cNvSpPr/>
          <p:nvPr/>
        </p:nvSpPr>
        <p:spPr>
          <a:xfrm>
            <a:off x="47658" y="6581775"/>
            <a:ext cx="2220335" cy="1460500"/>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p:txBody>
      </p:sp>
      <p:sp>
        <p:nvSpPr>
          <p:cNvPr id="343" name="Google Shape;343;p21"/>
          <p:cNvSpPr/>
          <p:nvPr/>
        </p:nvSpPr>
        <p:spPr>
          <a:xfrm>
            <a:off x="2382915" y="6581775"/>
            <a:ext cx="2151063" cy="1460974"/>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p:txBody>
      </p:sp>
      <p:sp>
        <p:nvSpPr>
          <p:cNvPr id="344" name="Google Shape;344;p21"/>
          <p:cNvSpPr/>
          <p:nvPr/>
        </p:nvSpPr>
        <p:spPr>
          <a:xfrm>
            <a:off x="4660982" y="6581775"/>
            <a:ext cx="2151063" cy="1460974"/>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p:txBody>
      </p:sp>
      <p:sp>
        <p:nvSpPr>
          <p:cNvPr id="345" name="Google Shape;345;p21"/>
          <p:cNvSpPr txBox="1"/>
          <p:nvPr/>
        </p:nvSpPr>
        <p:spPr>
          <a:xfrm>
            <a:off x="324076" y="4953000"/>
            <a:ext cx="1943100" cy="59531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Upper occlusal</a:t>
            </a:r>
            <a:endParaRPr/>
          </a:p>
          <a:p>
            <a:pPr indent="0" lvl="0" marL="0" marR="0" rtl="0" algn="l">
              <a:spcBef>
                <a:spcPts val="500"/>
              </a:spcBef>
              <a:spcAft>
                <a:spcPts val="0"/>
              </a:spcAft>
              <a:buClr>
                <a:schemeClr val="dk1"/>
              </a:buClr>
              <a:buSzPts val="1000"/>
              <a:buFont typeface="Arial"/>
              <a:buNone/>
            </a:pPr>
            <a:r>
              <a:t/>
            </a:r>
            <a:endParaRPr sz="1000">
              <a:solidFill>
                <a:schemeClr val="dk1"/>
              </a:solidFill>
              <a:latin typeface="Arial"/>
              <a:ea typeface="Arial"/>
              <a:cs typeface="Arial"/>
              <a:sym typeface="Arial"/>
            </a:endParaRPr>
          </a:p>
        </p:txBody>
      </p:sp>
      <p:sp>
        <p:nvSpPr>
          <p:cNvPr id="346" name="Google Shape;346;p21"/>
          <p:cNvSpPr txBox="1"/>
          <p:nvPr/>
        </p:nvSpPr>
        <p:spPr>
          <a:xfrm>
            <a:off x="4699109" y="4953000"/>
            <a:ext cx="1943100" cy="60016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Lower occlusal</a:t>
            </a:r>
            <a:endParaRPr/>
          </a:p>
          <a:p>
            <a:pPr indent="0" lvl="0" marL="0" marR="0" rtl="0" algn="l">
              <a:spcBef>
                <a:spcPts val="500"/>
              </a:spcBef>
              <a:spcAft>
                <a:spcPts val="0"/>
              </a:spcAft>
              <a:buClr>
                <a:schemeClr val="dk1"/>
              </a:buClr>
              <a:buSzPts val="1000"/>
              <a:buFont typeface="Arial"/>
              <a:buNone/>
            </a:pPr>
            <a:r>
              <a:t/>
            </a:r>
            <a:endParaRPr sz="1000">
              <a:solidFill>
                <a:schemeClr val="dk1"/>
              </a:solidFill>
              <a:latin typeface="Arial"/>
              <a:ea typeface="Arial"/>
              <a:cs typeface="Arial"/>
              <a:sym typeface="Arial"/>
            </a:endParaRPr>
          </a:p>
        </p:txBody>
      </p:sp>
      <p:sp>
        <p:nvSpPr>
          <p:cNvPr id="347" name="Google Shape;347;p21"/>
          <p:cNvSpPr txBox="1"/>
          <p:nvPr/>
        </p:nvSpPr>
        <p:spPr>
          <a:xfrm>
            <a:off x="390798" y="7067550"/>
            <a:ext cx="1541319" cy="6000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Right buccal</a:t>
            </a:r>
            <a:endParaRPr/>
          </a:p>
          <a:p>
            <a:pPr indent="0" lvl="0" marL="0" marR="0" rtl="0" algn="l">
              <a:spcBef>
                <a:spcPts val="500"/>
              </a:spcBef>
              <a:spcAft>
                <a:spcPts val="0"/>
              </a:spcAft>
              <a:buClr>
                <a:schemeClr val="dk1"/>
              </a:buClr>
              <a:buSzPts val="1000"/>
              <a:buFont typeface="Arial"/>
              <a:buNone/>
            </a:pPr>
            <a:r>
              <a:t/>
            </a:r>
            <a:endParaRPr sz="1000">
              <a:solidFill>
                <a:schemeClr val="dk1"/>
              </a:solidFill>
              <a:latin typeface="Arial"/>
              <a:ea typeface="Arial"/>
              <a:cs typeface="Arial"/>
              <a:sym typeface="Arial"/>
            </a:endParaRPr>
          </a:p>
        </p:txBody>
      </p:sp>
      <p:sp>
        <p:nvSpPr>
          <p:cNvPr id="348" name="Google Shape;348;p21"/>
          <p:cNvSpPr txBox="1"/>
          <p:nvPr/>
        </p:nvSpPr>
        <p:spPr>
          <a:xfrm>
            <a:off x="5004122" y="7067550"/>
            <a:ext cx="1541319" cy="60016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Left buccal</a:t>
            </a:r>
            <a:endParaRPr/>
          </a:p>
          <a:p>
            <a:pPr indent="0" lvl="0" marL="0" marR="0" rtl="0" algn="l">
              <a:spcBef>
                <a:spcPts val="500"/>
              </a:spcBef>
              <a:spcAft>
                <a:spcPts val="0"/>
              </a:spcAft>
              <a:buClr>
                <a:schemeClr val="dk1"/>
              </a:buClr>
              <a:buSzPts val="1000"/>
              <a:buFont typeface="Arial"/>
              <a:buNone/>
            </a:pPr>
            <a:r>
              <a:t/>
            </a:r>
            <a:endParaRPr sz="1000">
              <a:solidFill>
                <a:schemeClr val="dk1"/>
              </a:solidFill>
              <a:latin typeface="Arial"/>
              <a:ea typeface="Arial"/>
              <a:cs typeface="Arial"/>
              <a:sym typeface="Arial"/>
            </a:endParaRPr>
          </a:p>
        </p:txBody>
      </p:sp>
      <p:sp>
        <p:nvSpPr>
          <p:cNvPr id="349" name="Google Shape;349;p21"/>
          <p:cNvSpPr txBox="1"/>
          <p:nvPr/>
        </p:nvSpPr>
        <p:spPr>
          <a:xfrm>
            <a:off x="3012005" y="7067550"/>
            <a:ext cx="913726" cy="87716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Frontal </a:t>
            </a:r>
            <a:endParaRPr/>
          </a:p>
          <a:p>
            <a:pPr indent="0" lvl="0" marL="0" marR="0" rtl="0" algn="l">
              <a:spcBef>
                <a:spcPts val="500"/>
              </a:spcBef>
              <a:spcAft>
                <a:spcPts val="0"/>
              </a:spcAft>
              <a:buClr>
                <a:schemeClr val="dk1"/>
              </a:buClr>
              <a:buSzPts val="1000"/>
              <a:buFont typeface="Arial"/>
              <a:buNone/>
            </a:pPr>
            <a:r>
              <a:t/>
            </a:r>
            <a:endParaRPr sz="1000">
              <a:solidFill>
                <a:schemeClr val="dk1"/>
              </a:solidFill>
              <a:latin typeface="Arial"/>
              <a:ea typeface="Arial"/>
              <a:cs typeface="Arial"/>
              <a:sym typeface="Arial"/>
            </a:endParaRPr>
          </a:p>
        </p:txBody>
      </p:sp>
      <p:pic>
        <p:nvPicPr>
          <p:cNvPr descr="A blue and white logo&#10;&#10;Description automatically generated" id="350" name="Google Shape;350;p21"/>
          <p:cNvPicPr preferRelativeResize="0"/>
          <p:nvPr/>
        </p:nvPicPr>
        <p:blipFill rotWithShape="1">
          <a:blip r:embed="rId3">
            <a:alphaModFix/>
          </a:blip>
          <a:srcRect b="0" l="0" r="0" t="0"/>
          <a:stretch/>
        </p:blipFill>
        <p:spPr>
          <a:xfrm>
            <a:off x="3429000" y="119450"/>
            <a:ext cx="3256085" cy="585078"/>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5" name="Shape 355"/>
        <p:cNvGrpSpPr/>
        <p:nvPr/>
      </p:nvGrpSpPr>
      <p:grpSpPr>
        <a:xfrm>
          <a:off x="0" y="0"/>
          <a:ext cx="0" cy="0"/>
          <a:chOff x="0" y="0"/>
          <a:chExt cx="0" cy="0"/>
        </a:xfrm>
      </p:grpSpPr>
      <p:sp>
        <p:nvSpPr>
          <p:cNvPr id="356" name="Google Shape;356;p22"/>
          <p:cNvSpPr/>
          <p:nvPr/>
        </p:nvSpPr>
        <p:spPr>
          <a:xfrm>
            <a:off x="476250" y="703540"/>
            <a:ext cx="6307694" cy="369332"/>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Post-treatment – Casts </a:t>
            </a:r>
            <a:endParaRPr/>
          </a:p>
        </p:txBody>
      </p:sp>
      <p:sp>
        <p:nvSpPr>
          <p:cNvPr id="357" name="Google Shape;357;p22"/>
          <p:cNvSpPr txBox="1"/>
          <p:nvPr>
            <p:ph idx="12" type="sldNum"/>
          </p:nvPr>
        </p:nvSpPr>
        <p:spPr>
          <a:xfrm>
            <a:off x="4914900" y="9020175"/>
            <a:ext cx="1600200" cy="688975"/>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dk1"/>
              </a:buClr>
              <a:buSzPts val="1400"/>
              <a:buFont typeface="Arial"/>
              <a:buNone/>
            </a:pPr>
            <a:fld id="{00000000-1234-1234-1234-123412341234}" type="slidenum">
              <a:rPr lang="en-US" sz="1400">
                <a:solidFill>
                  <a:schemeClr val="dk1"/>
                </a:solidFill>
                <a:latin typeface="Arial"/>
                <a:ea typeface="Arial"/>
                <a:cs typeface="Arial"/>
                <a:sym typeface="Arial"/>
              </a:rPr>
              <a:t>‹#›</a:t>
            </a:fld>
            <a:endParaRPr sz="1400">
              <a:solidFill>
                <a:schemeClr val="dk1"/>
              </a:solidFill>
              <a:latin typeface="Arial"/>
              <a:ea typeface="Arial"/>
              <a:cs typeface="Arial"/>
              <a:sym typeface="Arial"/>
            </a:endParaRPr>
          </a:p>
        </p:txBody>
      </p:sp>
      <p:sp>
        <p:nvSpPr>
          <p:cNvPr id="358" name="Google Shape;358;p22"/>
          <p:cNvSpPr/>
          <p:nvPr/>
        </p:nvSpPr>
        <p:spPr>
          <a:xfrm>
            <a:off x="133443" y="2590800"/>
            <a:ext cx="2289175" cy="1738123"/>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p:txBody>
      </p:sp>
      <p:sp>
        <p:nvSpPr>
          <p:cNvPr id="359" name="Google Shape;359;p22"/>
          <p:cNvSpPr/>
          <p:nvPr/>
        </p:nvSpPr>
        <p:spPr>
          <a:xfrm>
            <a:off x="4432222" y="2590800"/>
            <a:ext cx="2290762" cy="1738123"/>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p:txBody>
      </p:sp>
      <p:sp>
        <p:nvSpPr>
          <p:cNvPr id="360" name="Google Shape;360;p22"/>
          <p:cNvSpPr txBox="1"/>
          <p:nvPr/>
        </p:nvSpPr>
        <p:spPr>
          <a:xfrm>
            <a:off x="2487763" y="2724150"/>
            <a:ext cx="1870075" cy="64611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Arial"/>
                <a:ea typeface="Arial"/>
                <a:cs typeface="Arial"/>
                <a:sym typeface="Arial"/>
              </a:rPr>
              <a:t>Date:</a:t>
            </a:r>
            <a:endParaRPr/>
          </a:p>
          <a:p>
            <a:pPr indent="0" lvl="0" marL="0" marR="0" rtl="0" algn="l">
              <a:spcBef>
                <a:spcPts val="0"/>
              </a:spcBef>
              <a:spcAft>
                <a:spcPts val="0"/>
              </a:spcAft>
              <a:buNone/>
            </a:pPr>
            <a:r>
              <a:rPr lang="en-US" sz="1800">
                <a:solidFill>
                  <a:schemeClr val="dk1"/>
                </a:solidFill>
                <a:latin typeface="Arial"/>
                <a:ea typeface="Arial"/>
                <a:cs typeface="Arial"/>
                <a:sym typeface="Arial"/>
              </a:rPr>
              <a:t>Age:</a:t>
            </a:r>
            <a:endParaRPr/>
          </a:p>
        </p:txBody>
      </p:sp>
      <p:sp>
        <p:nvSpPr>
          <p:cNvPr id="361" name="Google Shape;361;p22"/>
          <p:cNvSpPr/>
          <p:nvPr/>
        </p:nvSpPr>
        <p:spPr>
          <a:xfrm>
            <a:off x="47658" y="4791075"/>
            <a:ext cx="2220335" cy="1460500"/>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p:txBody>
      </p:sp>
      <p:sp>
        <p:nvSpPr>
          <p:cNvPr id="362" name="Google Shape;362;p22"/>
          <p:cNvSpPr/>
          <p:nvPr/>
        </p:nvSpPr>
        <p:spPr>
          <a:xfrm>
            <a:off x="2382915" y="4791075"/>
            <a:ext cx="2151063" cy="1460974"/>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p:txBody>
      </p:sp>
      <p:sp>
        <p:nvSpPr>
          <p:cNvPr id="363" name="Google Shape;363;p22"/>
          <p:cNvSpPr/>
          <p:nvPr/>
        </p:nvSpPr>
        <p:spPr>
          <a:xfrm>
            <a:off x="4660982" y="4791075"/>
            <a:ext cx="2151063" cy="1460974"/>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p:txBody>
      </p:sp>
      <p:sp>
        <p:nvSpPr>
          <p:cNvPr id="364" name="Google Shape;364;p22"/>
          <p:cNvSpPr txBox="1"/>
          <p:nvPr/>
        </p:nvSpPr>
        <p:spPr>
          <a:xfrm>
            <a:off x="324076" y="3162300"/>
            <a:ext cx="1943100" cy="59531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Upper occlusal</a:t>
            </a:r>
            <a:endParaRPr/>
          </a:p>
          <a:p>
            <a:pPr indent="0" lvl="0" marL="0" marR="0" rtl="0" algn="l">
              <a:spcBef>
                <a:spcPts val="500"/>
              </a:spcBef>
              <a:spcAft>
                <a:spcPts val="0"/>
              </a:spcAft>
              <a:buClr>
                <a:schemeClr val="dk1"/>
              </a:buClr>
              <a:buSzPts val="1000"/>
              <a:buFont typeface="Arial"/>
              <a:buNone/>
            </a:pPr>
            <a:r>
              <a:t/>
            </a:r>
            <a:endParaRPr sz="1000">
              <a:solidFill>
                <a:schemeClr val="dk1"/>
              </a:solidFill>
              <a:latin typeface="Arial"/>
              <a:ea typeface="Arial"/>
              <a:cs typeface="Arial"/>
              <a:sym typeface="Arial"/>
            </a:endParaRPr>
          </a:p>
        </p:txBody>
      </p:sp>
      <p:sp>
        <p:nvSpPr>
          <p:cNvPr id="365" name="Google Shape;365;p22"/>
          <p:cNvSpPr txBox="1"/>
          <p:nvPr/>
        </p:nvSpPr>
        <p:spPr>
          <a:xfrm>
            <a:off x="4699109" y="3162300"/>
            <a:ext cx="1943100" cy="60016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Lower occlusal</a:t>
            </a:r>
            <a:endParaRPr/>
          </a:p>
          <a:p>
            <a:pPr indent="0" lvl="0" marL="0" marR="0" rtl="0" algn="l">
              <a:spcBef>
                <a:spcPts val="500"/>
              </a:spcBef>
              <a:spcAft>
                <a:spcPts val="0"/>
              </a:spcAft>
              <a:buClr>
                <a:schemeClr val="dk1"/>
              </a:buClr>
              <a:buSzPts val="1000"/>
              <a:buFont typeface="Arial"/>
              <a:buNone/>
            </a:pPr>
            <a:r>
              <a:t/>
            </a:r>
            <a:endParaRPr sz="1000">
              <a:solidFill>
                <a:schemeClr val="dk1"/>
              </a:solidFill>
              <a:latin typeface="Arial"/>
              <a:ea typeface="Arial"/>
              <a:cs typeface="Arial"/>
              <a:sym typeface="Arial"/>
            </a:endParaRPr>
          </a:p>
        </p:txBody>
      </p:sp>
      <p:sp>
        <p:nvSpPr>
          <p:cNvPr id="366" name="Google Shape;366;p22"/>
          <p:cNvSpPr txBox="1"/>
          <p:nvPr/>
        </p:nvSpPr>
        <p:spPr>
          <a:xfrm>
            <a:off x="390798" y="5276850"/>
            <a:ext cx="1541319" cy="6000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Right buccal</a:t>
            </a:r>
            <a:endParaRPr/>
          </a:p>
          <a:p>
            <a:pPr indent="0" lvl="0" marL="0" marR="0" rtl="0" algn="l">
              <a:spcBef>
                <a:spcPts val="500"/>
              </a:spcBef>
              <a:spcAft>
                <a:spcPts val="0"/>
              </a:spcAft>
              <a:buClr>
                <a:schemeClr val="dk1"/>
              </a:buClr>
              <a:buSzPts val="1000"/>
              <a:buFont typeface="Arial"/>
              <a:buNone/>
            </a:pPr>
            <a:r>
              <a:t/>
            </a:r>
            <a:endParaRPr sz="1000">
              <a:solidFill>
                <a:schemeClr val="dk1"/>
              </a:solidFill>
              <a:latin typeface="Arial"/>
              <a:ea typeface="Arial"/>
              <a:cs typeface="Arial"/>
              <a:sym typeface="Arial"/>
            </a:endParaRPr>
          </a:p>
        </p:txBody>
      </p:sp>
      <p:sp>
        <p:nvSpPr>
          <p:cNvPr id="367" name="Google Shape;367;p22"/>
          <p:cNvSpPr txBox="1"/>
          <p:nvPr/>
        </p:nvSpPr>
        <p:spPr>
          <a:xfrm>
            <a:off x="5004122" y="5276850"/>
            <a:ext cx="1541319" cy="60016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Left buccal</a:t>
            </a:r>
            <a:endParaRPr/>
          </a:p>
          <a:p>
            <a:pPr indent="0" lvl="0" marL="0" marR="0" rtl="0" algn="l">
              <a:spcBef>
                <a:spcPts val="500"/>
              </a:spcBef>
              <a:spcAft>
                <a:spcPts val="0"/>
              </a:spcAft>
              <a:buClr>
                <a:schemeClr val="dk1"/>
              </a:buClr>
              <a:buSzPts val="1000"/>
              <a:buFont typeface="Arial"/>
              <a:buNone/>
            </a:pPr>
            <a:r>
              <a:t/>
            </a:r>
            <a:endParaRPr sz="1000">
              <a:solidFill>
                <a:schemeClr val="dk1"/>
              </a:solidFill>
              <a:latin typeface="Arial"/>
              <a:ea typeface="Arial"/>
              <a:cs typeface="Arial"/>
              <a:sym typeface="Arial"/>
            </a:endParaRPr>
          </a:p>
        </p:txBody>
      </p:sp>
      <p:sp>
        <p:nvSpPr>
          <p:cNvPr id="368" name="Google Shape;368;p22"/>
          <p:cNvSpPr txBox="1"/>
          <p:nvPr/>
        </p:nvSpPr>
        <p:spPr>
          <a:xfrm>
            <a:off x="3012005" y="5276850"/>
            <a:ext cx="913726" cy="87716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Frontal </a:t>
            </a:r>
            <a:endParaRPr/>
          </a:p>
          <a:p>
            <a:pPr indent="0" lvl="0" marL="0" marR="0" rtl="0" algn="l">
              <a:spcBef>
                <a:spcPts val="500"/>
              </a:spcBef>
              <a:spcAft>
                <a:spcPts val="0"/>
              </a:spcAft>
              <a:buClr>
                <a:schemeClr val="dk1"/>
              </a:buClr>
              <a:buSzPts val="1000"/>
              <a:buFont typeface="Arial"/>
              <a:buNone/>
            </a:pPr>
            <a:r>
              <a:t/>
            </a:r>
            <a:endParaRPr sz="1000">
              <a:solidFill>
                <a:schemeClr val="dk1"/>
              </a:solidFill>
              <a:latin typeface="Arial"/>
              <a:ea typeface="Arial"/>
              <a:cs typeface="Arial"/>
              <a:sym typeface="Arial"/>
            </a:endParaRPr>
          </a:p>
        </p:txBody>
      </p:sp>
      <p:pic>
        <p:nvPicPr>
          <p:cNvPr descr="A blue and white logo&#10;&#10;Description automatically generated" id="369" name="Google Shape;369;p22"/>
          <p:cNvPicPr preferRelativeResize="0"/>
          <p:nvPr/>
        </p:nvPicPr>
        <p:blipFill rotWithShape="1">
          <a:blip r:embed="rId3">
            <a:alphaModFix/>
          </a:blip>
          <a:srcRect b="0" l="0" r="0" t="0"/>
          <a:stretch/>
        </p:blipFill>
        <p:spPr>
          <a:xfrm>
            <a:off x="3455425" y="112201"/>
            <a:ext cx="3256085" cy="585078"/>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4" name="Shape 374"/>
        <p:cNvGrpSpPr/>
        <p:nvPr/>
      </p:nvGrpSpPr>
      <p:grpSpPr>
        <a:xfrm>
          <a:off x="0" y="0"/>
          <a:ext cx="0" cy="0"/>
          <a:chOff x="0" y="0"/>
          <a:chExt cx="0" cy="0"/>
        </a:xfrm>
      </p:grpSpPr>
      <p:sp>
        <p:nvSpPr>
          <p:cNvPr id="375" name="Google Shape;375;p23"/>
          <p:cNvSpPr/>
          <p:nvPr/>
        </p:nvSpPr>
        <p:spPr>
          <a:xfrm rot="5400000">
            <a:off x="1811016" y="1866900"/>
            <a:ext cx="3285124" cy="6298854"/>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p:txBody>
      </p:sp>
      <p:sp>
        <p:nvSpPr>
          <p:cNvPr id="376" name="Google Shape;376;p23"/>
          <p:cNvSpPr txBox="1"/>
          <p:nvPr/>
        </p:nvSpPr>
        <p:spPr>
          <a:xfrm>
            <a:off x="1028700" y="2228850"/>
            <a:ext cx="5123664" cy="78483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Post-treatment Panoramic X-ray</a:t>
            </a:r>
            <a:endParaRPr/>
          </a:p>
          <a:p>
            <a:pPr indent="0" lvl="0" marL="0" marR="0" rtl="0" algn="ctr">
              <a:spcBef>
                <a:spcPts val="90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p:txBody>
      </p:sp>
      <p:sp>
        <p:nvSpPr>
          <p:cNvPr id="377" name="Google Shape;377;p23"/>
          <p:cNvSpPr txBox="1"/>
          <p:nvPr>
            <p:ph idx="12" type="sldNum"/>
          </p:nvPr>
        </p:nvSpPr>
        <p:spPr>
          <a:xfrm>
            <a:off x="4914900" y="9020175"/>
            <a:ext cx="1600200" cy="688975"/>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dk1"/>
              </a:buClr>
              <a:buSzPts val="1400"/>
              <a:buFont typeface="Arial"/>
              <a:buNone/>
            </a:pPr>
            <a:fld id="{00000000-1234-1234-1234-123412341234}" type="slidenum">
              <a:rPr lang="en-US" sz="1400">
                <a:solidFill>
                  <a:schemeClr val="dk1"/>
                </a:solidFill>
                <a:latin typeface="Arial"/>
                <a:ea typeface="Arial"/>
                <a:cs typeface="Arial"/>
                <a:sym typeface="Arial"/>
              </a:rPr>
              <a:t>‹#›</a:t>
            </a:fld>
            <a:endParaRPr sz="1400">
              <a:solidFill>
                <a:schemeClr val="dk1"/>
              </a:solidFill>
              <a:latin typeface="Arial"/>
              <a:ea typeface="Arial"/>
              <a:cs typeface="Arial"/>
              <a:sym typeface="Arial"/>
            </a:endParaRPr>
          </a:p>
        </p:txBody>
      </p:sp>
      <p:sp>
        <p:nvSpPr>
          <p:cNvPr id="378" name="Google Shape;378;p23"/>
          <p:cNvSpPr/>
          <p:nvPr/>
        </p:nvSpPr>
        <p:spPr>
          <a:xfrm>
            <a:off x="292882" y="6772275"/>
            <a:ext cx="4855816" cy="307777"/>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Clr>
                <a:schemeClr val="dk1"/>
              </a:buClr>
              <a:buSzPts val="1400"/>
              <a:buFont typeface="Arial"/>
              <a:buNone/>
            </a:pPr>
            <a:r>
              <a:rPr b="1" lang="en-US" sz="1400">
                <a:solidFill>
                  <a:schemeClr val="dk1"/>
                </a:solidFill>
                <a:latin typeface="Arial"/>
                <a:ea typeface="Arial"/>
                <a:cs typeface="Arial"/>
                <a:sym typeface="Arial"/>
              </a:rPr>
              <a:t>Post-treatment – Radiographic Examination Findings:  </a:t>
            </a:r>
            <a:endParaRPr/>
          </a:p>
        </p:txBody>
      </p:sp>
      <p:pic>
        <p:nvPicPr>
          <p:cNvPr descr="A blue and white logo&#10;&#10;Description automatically generated" id="379" name="Google Shape;379;p23"/>
          <p:cNvPicPr preferRelativeResize="0"/>
          <p:nvPr/>
        </p:nvPicPr>
        <p:blipFill rotWithShape="1">
          <a:blip r:embed="rId3">
            <a:alphaModFix/>
          </a:blip>
          <a:srcRect b="0" l="0" r="0" t="0"/>
          <a:stretch/>
        </p:blipFill>
        <p:spPr>
          <a:xfrm>
            <a:off x="3356992" y="128464"/>
            <a:ext cx="3256085" cy="585078"/>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4" name="Shape 384"/>
        <p:cNvGrpSpPr/>
        <p:nvPr/>
      </p:nvGrpSpPr>
      <p:grpSpPr>
        <a:xfrm>
          <a:off x="0" y="0"/>
          <a:ext cx="0" cy="0"/>
          <a:chOff x="0" y="0"/>
          <a:chExt cx="0" cy="0"/>
        </a:xfrm>
      </p:grpSpPr>
      <p:sp>
        <p:nvSpPr>
          <p:cNvPr id="385" name="Google Shape;385;p24"/>
          <p:cNvSpPr/>
          <p:nvPr/>
        </p:nvSpPr>
        <p:spPr>
          <a:xfrm>
            <a:off x="399981" y="919440"/>
            <a:ext cx="6459607" cy="369332"/>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Post-treatment Lateral Cephalogram </a:t>
            </a:r>
            <a:endParaRPr/>
          </a:p>
        </p:txBody>
      </p:sp>
      <p:sp>
        <p:nvSpPr>
          <p:cNvPr id="386" name="Google Shape;386;p24"/>
          <p:cNvSpPr/>
          <p:nvPr/>
        </p:nvSpPr>
        <p:spPr>
          <a:xfrm>
            <a:off x="692150" y="1497013"/>
            <a:ext cx="5545138" cy="7272337"/>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p:txBody>
      </p:sp>
      <p:sp>
        <p:nvSpPr>
          <p:cNvPr id="387" name="Google Shape;387;p24"/>
          <p:cNvSpPr txBox="1"/>
          <p:nvPr>
            <p:ph idx="12" type="sldNum"/>
          </p:nvPr>
        </p:nvSpPr>
        <p:spPr>
          <a:xfrm>
            <a:off x="4914900" y="9020175"/>
            <a:ext cx="1600200" cy="688975"/>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dk1"/>
              </a:buClr>
              <a:buSzPts val="1400"/>
              <a:buFont typeface="Arial"/>
              <a:buNone/>
            </a:pPr>
            <a:fld id="{00000000-1234-1234-1234-123412341234}" type="slidenum">
              <a:rPr lang="en-US" sz="1400">
                <a:solidFill>
                  <a:schemeClr val="dk1"/>
                </a:solidFill>
                <a:latin typeface="Arial"/>
                <a:ea typeface="Arial"/>
                <a:cs typeface="Arial"/>
                <a:sym typeface="Arial"/>
              </a:rPr>
              <a:t>‹#›</a:t>
            </a:fld>
            <a:endParaRPr sz="1400">
              <a:solidFill>
                <a:schemeClr val="dk1"/>
              </a:solidFill>
              <a:latin typeface="Arial"/>
              <a:ea typeface="Arial"/>
              <a:cs typeface="Arial"/>
              <a:sym typeface="Arial"/>
            </a:endParaRPr>
          </a:p>
        </p:txBody>
      </p:sp>
      <p:pic>
        <p:nvPicPr>
          <p:cNvPr descr="A blue and white logo&#10;&#10;Description automatically generated" id="388" name="Google Shape;388;p24"/>
          <p:cNvPicPr preferRelativeResize="0"/>
          <p:nvPr/>
        </p:nvPicPr>
        <p:blipFill rotWithShape="1">
          <a:blip r:embed="rId3">
            <a:alphaModFix/>
          </a:blip>
          <a:srcRect b="0" l="0" r="0" t="0"/>
          <a:stretch/>
        </p:blipFill>
        <p:spPr>
          <a:xfrm>
            <a:off x="3429000" y="119450"/>
            <a:ext cx="3256085" cy="585078"/>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3" name="Shape 393"/>
        <p:cNvGrpSpPr/>
        <p:nvPr/>
      </p:nvGrpSpPr>
      <p:grpSpPr>
        <a:xfrm>
          <a:off x="0" y="0"/>
          <a:ext cx="0" cy="0"/>
          <a:chOff x="0" y="0"/>
          <a:chExt cx="0" cy="0"/>
        </a:xfrm>
      </p:grpSpPr>
      <p:sp>
        <p:nvSpPr>
          <p:cNvPr id="394" name="Google Shape;394;p25"/>
          <p:cNvSpPr/>
          <p:nvPr/>
        </p:nvSpPr>
        <p:spPr>
          <a:xfrm>
            <a:off x="692150" y="1497013"/>
            <a:ext cx="5545138" cy="7272337"/>
          </a:xfrm>
          <a:prstGeom prst="rect">
            <a:avLst/>
          </a:prstGeom>
          <a:no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p:txBody>
      </p:sp>
      <p:sp>
        <p:nvSpPr>
          <p:cNvPr id="395" name="Google Shape;395;p25"/>
          <p:cNvSpPr/>
          <p:nvPr/>
        </p:nvSpPr>
        <p:spPr>
          <a:xfrm>
            <a:off x="350838" y="848003"/>
            <a:ext cx="6471884" cy="369332"/>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Post-treatment Cephalometric tracing </a:t>
            </a:r>
            <a:endParaRPr/>
          </a:p>
        </p:txBody>
      </p:sp>
      <p:sp>
        <p:nvSpPr>
          <p:cNvPr id="396" name="Google Shape;396;p25"/>
          <p:cNvSpPr txBox="1"/>
          <p:nvPr>
            <p:ph idx="12" type="sldNum"/>
          </p:nvPr>
        </p:nvSpPr>
        <p:spPr>
          <a:xfrm>
            <a:off x="4914900" y="9020175"/>
            <a:ext cx="1600200" cy="688975"/>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dk1"/>
              </a:buClr>
              <a:buSzPts val="1400"/>
              <a:buFont typeface="Arial"/>
              <a:buNone/>
            </a:pPr>
            <a:fld id="{00000000-1234-1234-1234-123412341234}" type="slidenum">
              <a:rPr lang="en-US" sz="1400">
                <a:solidFill>
                  <a:schemeClr val="dk1"/>
                </a:solidFill>
                <a:latin typeface="Arial"/>
                <a:ea typeface="Arial"/>
                <a:cs typeface="Arial"/>
                <a:sym typeface="Arial"/>
              </a:rPr>
              <a:t>‹#›</a:t>
            </a:fld>
            <a:endParaRPr sz="1400">
              <a:solidFill>
                <a:schemeClr val="dk1"/>
              </a:solidFill>
              <a:latin typeface="Arial"/>
              <a:ea typeface="Arial"/>
              <a:cs typeface="Arial"/>
              <a:sym typeface="Arial"/>
            </a:endParaRPr>
          </a:p>
        </p:txBody>
      </p:sp>
      <p:pic>
        <p:nvPicPr>
          <p:cNvPr descr="A blue and white logo&#10;&#10;Description automatically generated" id="397" name="Google Shape;397;p25"/>
          <p:cNvPicPr preferRelativeResize="0"/>
          <p:nvPr/>
        </p:nvPicPr>
        <p:blipFill rotWithShape="1">
          <a:blip r:embed="rId3">
            <a:alphaModFix/>
          </a:blip>
          <a:srcRect b="0" l="0" r="0" t="0"/>
          <a:stretch/>
        </p:blipFill>
        <p:spPr>
          <a:xfrm>
            <a:off x="3429000" y="128464"/>
            <a:ext cx="3256085" cy="585078"/>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2" name="Shape 402"/>
        <p:cNvGrpSpPr/>
        <p:nvPr/>
      </p:nvGrpSpPr>
      <p:grpSpPr>
        <a:xfrm>
          <a:off x="0" y="0"/>
          <a:ext cx="0" cy="0"/>
          <a:chOff x="0" y="0"/>
          <a:chExt cx="0" cy="0"/>
        </a:xfrm>
      </p:grpSpPr>
      <p:graphicFrame>
        <p:nvGraphicFramePr>
          <p:cNvPr id="403" name="Google Shape;403;p26"/>
          <p:cNvGraphicFramePr/>
          <p:nvPr/>
        </p:nvGraphicFramePr>
        <p:xfrm>
          <a:off x="620713" y="1281113"/>
          <a:ext cx="3000000" cy="3000000"/>
        </p:xfrm>
        <a:graphic>
          <a:graphicData uri="http://schemas.openxmlformats.org/drawingml/2006/table">
            <a:tbl>
              <a:tblPr>
                <a:noFill/>
                <a:tableStyleId>{EA782821-96B3-4AB2-960A-3F1F7C76CB19}</a:tableStyleId>
              </a:tblPr>
              <a:tblGrid>
                <a:gridCol w="2808275"/>
                <a:gridCol w="1223975"/>
                <a:gridCol w="863600"/>
              </a:tblGrid>
              <a:tr h="384075">
                <a:tc>
                  <a:txBody>
                    <a:bodyPr/>
                    <a:lstStyle/>
                    <a:p>
                      <a:pPr indent="0" lvl="0" marL="0" marR="0" rtl="0" algn="l">
                        <a:lnSpc>
                          <a:spcPct val="80000"/>
                        </a:lnSpc>
                        <a:spcBef>
                          <a:spcPts val="0"/>
                        </a:spcBef>
                        <a:spcAft>
                          <a:spcPts val="0"/>
                        </a:spcAft>
                        <a:buClr>
                          <a:srgbClr val="000000"/>
                        </a:buClr>
                        <a:buSzPts val="1200"/>
                        <a:buFont typeface="Arial"/>
                        <a:buNone/>
                      </a:pPr>
                      <a:r>
                        <a:rPr b="1" i="0" lang="en-US" sz="1200" u="none" cap="none" strike="noStrike">
                          <a:solidFill>
                            <a:srgbClr val="000000"/>
                          </a:solidFill>
                          <a:latin typeface="Arial"/>
                          <a:ea typeface="Arial"/>
                          <a:cs typeface="Arial"/>
                          <a:sym typeface="Arial"/>
                        </a:rPr>
                        <a:t>Variable</a:t>
                      </a:r>
                      <a:endParaRPr b="0" i="0" sz="1200" u="none" cap="none" strike="noStrike">
                        <a:solidFill>
                          <a:srgbClr val="000000"/>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rgbClr val="000000"/>
                        </a:buClr>
                        <a:buSzPts val="1200"/>
                        <a:buFont typeface="Arial"/>
                        <a:buNone/>
                      </a:pPr>
                      <a:r>
                        <a:rPr b="1" i="0" lang="en-US" sz="1200" u="none" cap="none" strike="noStrike">
                          <a:solidFill>
                            <a:srgbClr val="000000"/>
                          </a:solidFill>
                          <a:latin typeface="Arial"/>
                          <a:ea typeface="Arial"/>
                          <a:cs typeface="Arial"/>
                          <a:sym typeface="Arial"/>
                        </a:rPr>
                        <a:t>Pre-treatment</a:t>
                      </a:r>
                      <a:endParaRPr b="0" i="0" sz="1200" u="none" cap="none" strike="noStrike">
                        <a:solidFill>
                          <a:srgbClr val="000000"/>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rgbClr val="000000"/>
                        </a:buClr>
                        <a:buSzPts val="1200"/>
                        <a:buFont typeface="Arial"/>
                        <a:buNone/>
                      </a:pPr>
                      <a:r>
                        <a:rPr b="1" i="0" lang="en-US" sz="1200" u="none" cap="none" strike="noStrike">
                          <a:solidFill>
                            <a:srgbClr val="000000"/>
                          </a:solidFill>
                          <a:latin typeface="Arial"/>
                          <a:ea typeface="Arial"/>
                          <a:cs typeface="Arial"/>
                          <a:sym typeface="Arial"/>
                        </a:rPr>
                        <a:t>Normal value</a:t>
                      </a:r>
                      <a:endParaRPr b="0" i="0" sz="1200" u="none" cap="none" strike="noStrike">
                        <a:solidFill>
                          <a:srgbClr val="000000"/>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11175">
                <a:tc>
                  <a:txBody>
                    <a:bodyPr/>
                    <a:lstStyle/>
                    <a:p>
                      <a:pPr indent="0" lvl="0" marL="0" marR="0" rtl="0" algn="l">
                        <a:lnSpc>
                          <a:spcPct val="80000"/>
                        </a:lnSpc>
                        <a:spcBef>
                          <a:spcPts val="0"/>
                        </a:spcBef>
                        <a:spcAft>
                          <a:spcPts val="0"/>
                        </a:spcAft>
                        <a:buClr>
                          <a:schemeClr val="dk1"/>
                        </a:buClr>
                        <a:buSzPts val="1200"/>
                        <a:buFont typeface="Arial"/>
                        <a:buNone/>
                      </a:pPr>
                      <a:r>
                        <a:rPr b="0" i="0" lang="en-US" sz="1200" u="none" cap="none" strike="noStrike">
                          <a:solidFill>
                            <a:schemeClr val="dk1"/>
                          </a:solidFill>
                          <a:latin typeface="Arial"/>
                          <a:ea typeface="Arial"/>
                          <a:cs typeface="Arial"/>
                          <a:sym typeface="Arial"/>
                        </a:rPr>
                        <a:t>SNA</a:t>
                      </a:r>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09575">
                <a:tc>
                  <a:txBody>
                    <a:bodyPr/>
                    <a:lstStyle/>
                    <a:p>
                      <a:pPr indent="0" lvl="0" marL="0" marR="0" rtl="0" algn="l">
                        <a:lnSpc>
                          <a:spcPct val="80000"/>
                        </a:lnSpc>
                        <a:spcBef>
                          <a:spcPts val="0"/>
                        </a:spcBef>
                        <a:spcAft>
                          <a:spcPts val="0"/>
                        </a:spcAft>
                        <a:buClr>
                          <a:srgbClr val="000000"/>
                        </a:buClr>
                        <a:buSzPts val="1200"/>
                        <a:buFont typeface="Arial"/>
                        <a:buNone/>
                      </a:pPr>
                      <a:r>
                        <a:rPr b="0" i="0" lang="en-US" sz="1200" u="none" cap="none" strike="noStrike">
                          <a:solidFill>
                            <a:srgbClr val="000000"/>
                          </a:solidFill>
                          <a:latin typeface="Arial"/>
                          <a:ea typeface="Arial"/>
                          <a:cs typeface="Arial"/>
                          <a:sym typeface="Arial"/>
                        </a:rPr>
                        <a:t>SNB</a:t>
                      </a:r>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17525">
                <a:tc>
                  <a:txBody>
                    <a:bodyPr/>
                    <a:lstStyle/>
                    <a:p>
                      <a:pPr indent="0" lvl="0" marL="0" marR="0" rtl="0" algn="l">
                        <a:lnSpc>
                          <a:spcPct val="80000"/>
                        </a:lnSpc>
                        <a:spcBef>
                          <a:spcPts val="0"/>
                        </a:spcBef>
                        <a:spcAft>
                          <a:spcPts val="0"/>
                        </a:spcAft>
                        <a:buClr>
                          <a:srgbClr val="000000"/>
                        </a:buClr>
                        <a:buSzPts val="1200"/>
                        <a:buFont typeface="Arial"/>
                        <a:buNone/>
                      </a:pPr>
                      <a:r>
                        <a:rPr b="0" i="0" lang="en-US" sz="1200" u="none" cap="none" strike="noStrike">
                          <a:solidFill>
                            <a:srgbClr val="000000"/>
                          </a:solidFill>
                          <a:latin typeface="Arial"/>
                          <a:ea typeface="Arial"/>
                          <a:cs typeface="Arial"/>
                          <a:sym typeface="Arial"/>
                        </a:rPr>
                        <a:t>ANB</a:t>
                      </a:r>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11175">
                <a:tc>
                  <a:txBody>
                    <a:bodyPr/>
                    <a:lstStyle/>
                    <a:p>
                      <a:pPr indent="0" lvl="0" marL="0" marR="0" rtl="0" algn="l">
                        <a:lnSpc>
                          <a:spcPct val="80000"/>
                        </a:lnSpc>
                        <a:spcBef>
                          <a:spcPts val="0"/>
                        </a:spcBef>
                        <a:spcAft>
                          <a:spcPts val="0"/>
                        </a:spcAft>
                        <a:buClr>
                          <a:srgbClr val="000000"/>
                        </a:buClr>
                        <a:buSzPts val="1200"/>
                        <a:buFont typeface="Arial"/>
                        <a:buNone/>
                      </a:pPr>
                      <a:r>
                        <a:rPr b="0" i="0" lang="en-US" sz="1200" u="none" cap="none" strike="noStrike">
                          <a:solidFill>
                            <a:srgbClr val="000000"/>
                          </a:solidFill>
                          <a:latin typeface="Arial"/>
                          <a:ea typeface="Arial"/>
                          <a:cs typeface="Arial"/>
                          <a:sym typeface="Arial"/>
                        </a:rPr>
                        <a:t>Wits appraisal</a:t>
                      </a:r>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09575">
                <a:tc>
                  <a:txBody>
                    <a:bodyPr/>
                    <a:lstStyle/>
                    <a:p>
                      <a:pPr indent="0" lvl="0" marL="0" marR="0" rtl="0" algn="l">
                        <a:lnSpc>
                          <a:spcPct val="80000"/>
                        </a:lnSpc>
                        <a:spcBef>
                          <a:spcPts val="0"/>
                        </a:spcBef>
                        <a:spcAft>
                          <a:spcPts val="0"/>
                        </a:spcAft>
                        <a:buClr>
                          <a:srgbClr val="000000"/>
                        </a:buClr>
                        <a:buSzPts val="1200"/>
                        <a:buFont typeface="Arial"/>
                        <a:buNone/>
                      </a:pPr>
                      <a:r>
                        <a:rPr b="0" i="0" lang="en-US" sz="1200" u="none" cap="none" strike="noStrike">
                          <a:solidFill>
                            <a:srgbClr val="000000"/>
                          </a:solidFill>
                          <a:latin typeface="Arial"/>
                          <a:ea typeface="Arial"/>
                          <a:cs typeface="Arial"/>
                          <a:sym typeface="Arial"/>
                        </a:rPr>
                        <a:t>Upper incisor to SN</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09575">
                <a:tc>
                  <a:txBody>
                    <a:bodyPr/>
                    <a:lstStyle/>
                    <a:p>
                      <a:pPr indent="0" lvl="0" marL="0" marR="0" rtl="0" algn="l">
                        <a:lnSpc>
                          <a:spcPct val="80000"/>
                        </a:lnSpc>
                        <a:spcBef>
                          <a:spcPts val="0"/>
                        </a:spcBef>
                        <a:spcAft>
                          <a:spcPts val="0"/>
                        </a:spcAft>
                        <a:buClr>
                          <a:srgbClr val="000000"/>
                        </a:buClr>
                        <a:buSzPts val="1200"/>
                        <a:buFont typeface="Arial"/>
                        <a:buNone/>
                      </a:pPr>
                      <a:r>
                        <a:rPr b="0" i="0" lang="en-US" sz="1200" u="none" cap="none" strike="noStrike">
                          <a:solidFill>
                            <a:srgbClr val="000000"/>
                          </a:solidFill>
                          <a:latin typeface="Arial"/>
                          <a:ea typeface="Arial"/>
                          <a:cs typeface="Arial"/>
                          <a:sym typeface="Arial"/>
                        </a:rPr>
                        <a:t>Upper incisor to NA</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11175">
                <a:tc>
                  <a:txBody>
                    <a:bodyPr/>
                    <a:lstStyle/>
                    <a:p>
                      <a:pPr indent="0" lvl="0" marL="0" marR="0" rtl="0" algn="l">
                        <a:lnSpc>
                          <a:spcPct val="80000"/>
                        </a:lnSpc>
                        <a:spcBef>
                          <a:spcPts val="0"/>
                        </a:spcBef>
                        <a:spcAft>
                          <a:spcPts val="0"/>
                        </a:spcAft>
                        <a:buClr>
                          <a:srgbClr val="000000"/>
                        </a:buClr>
                        <a:buSzPts val="1200"/>
                        <a:buFont typeface="Arial"/>
                        <a:buNone/>
                      </a:pPr>
                      <a:r>
                        <a:rPr b="0" i="0" lang="en-US" sz="1200" u="none" cap="none" strike="noStrike">
                          <a:solidFill>
                            <a:srgbClr val="000000"/>
                          </a:solidFill>
                          <a:latin typeface="Arial"/>
                          <a:ea typeface="Arial"/>
                          <a:cs typeface="Arial"/>
                          <a:sym typeface="Arial"/>
                        </a:rPr>
                        <a:t>Lower incisor to mandibular plane</a:t>
                      </a:r>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84075">
                <a:tc>
                  <a:txBody>
                    <a:bodyPr/>
                    <a:lstStyle/>
                    <a:p>
                      <a:pPr indent="0" lvl="0" marL="0" marR="0" rtl="0" algn="l">
                        <a:lnSpc>
                          <a:spcPct val="80000"/>
                        </a:lnSpc>
                        <a:spcBef>
                          <a:spcPts val="0"/>
                        </a:spcBef>
                        <a:spcAft>
                          <a:spcPts val="0"/>
                        </a:spcAft>
                        <a:buClr>
                          <a:srgbClr val="000000"/>
                        </a:buClr>
                        <a:buSzPts val="1200"/>
                        <a:buFont typeface="Arial"/>
                        <a:buNone/>
                      </a:pPr>
                      <a:r>
                        <a:rPr b="0" i="0" lang="en-US" sz="1200" u="none" cap="none" strike="noStrike">
                          <a:solidFill>
                            <a:srgbClr val="000000"/>
                          </a:solidFill>
                          <a:latin typeface="Arial"/>
                          <a:ea typeface="Arial"/>
                          <a:cs typeface="Arial"/>
                          <a:sym typeface="Arial"/>
                        </a:rPr>
                        <a:t>Inter incisal angle</a:t>
                      </a:r>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11175">
                <a:tc>
                  <a:txBody>
                    <a:bodyPr/>
                    <a:lstStyle/>
                    <a:p>
                      <a:pPr indent="0" lvl="0" marL="0" marR="0" rtl="0" algn="l">
                        <a:lnSpc>
                          <a:spcPct val="80000"/>
                        </a:lnSpc>
                        <a:spcBef>
                          <a:spcPts val="0"/>
                        </a:spcBef>
                        <a:spcAft>
                          <a:spcPts val="0"/>
                        </a:spcAft>
                        <a:buClr>
                          <a:srgbClr val="000000"/>
                        </a:buClr>
                        <a:buSzPts val="1200"/>
                        <a:buFont typeface="Arial"/>
                        <a:buNone/>
                      </a:pPr>
                      <a:r>
                        <a:rPr b="0" i="0" lang="en-US" sz="1200" u="none" cap="none" strike="noStrike">
                          <a:solidFill>
                            <a:srgbClr val="000000"/>
                          </a:solidFill>
                          <a:latin typeface="Arial"/>
                          <a:ea typeface="Arial"/>
                          <a:cs typeface="Arial"/>
                          <a:sym typeface="Arial"/>
                        </a:rPr>
                        <a:t>FMA</a:t>
                      </a:r>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11175">
                <a:tc>
                  <a:txBody>
                    <a:bodyPr/>
                    <a:lstStyle/>
                    <a:p>
                      <a:pPr indent="0" lvl="0" marL="0" marR="0" rtl="0" algn="l">
                        <a:lnSpc>
                          <a:spcPct val="80000"/>
                        </a:lnSpc>
                        <a:spcBef>
                          <a:spcPts val="0"/>
                        </a:spcBef>
                        <a:spcAft>
                          <a:spcPts val="0"/>
                        </a:spcAft>
                        <a:buClr>
                          <a:srgbClr val="000000"/>
                        </a:buClr>
                        <a:buSzPts val="1200"/>
                        <a:buFont typeface="Arial"/>
                        <a:buNone/>
                      </a:pPr>
                      <a:r>
                        <a:rPr b="0" i="0" lang="en-US" sz="1200" u="none" cap="none" strike="noStrike">
                          <a:solidFill>
                            <a:srgbClr val="000000"/>
                          </a:solidFill>
                          <a:latin typeface="Arial"/>
                          <a:ea typeface="Arial"/>
                          <a:cs typeface="Arial"/>
                          <a:sym typeface="Arial"/>
                        </a:rPr>
                        <a:t>SN-MP angle</a:t>
                      </a:r>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09575">
                <a:tc>
                  <a:txBody>
                    <a:bodyPr/>
                    <a:lstStyle/>
                    <a:p>
                      <a:pPr indent="0" lvl="0" marL="0" marR="0" rtl="0" algn="l">
                        <a:lnSpc>
                          <a:spcPct val="80000"/>
                        </a:lnSpc>
                        <a:spcBef>
                          <a:spcPts val="0"/>
                        </a:spcBef>
                        <a:spcAft>
                          <a:spcPts val="0"/>
                        </a:spcAft>
                        <a:buClr>
                          <a:srgbClr val="000000"/>
                        </a:buClr>
                        <a:buSzPts val="1200"/>
                        <a:buFont typeface="Arial"/>
                        <a:buNone/>
                      </a:pPr>
                      <a:r>
                        <a:rPr b="0" i="0" lang="en-US" sz="1200" u="none" cap="none" strike="noStrike">
                          <a:solidFill>
                            <a:srgbClr val="000000"/>
                          </a:solidFill>
                          <a:latin typeface="Arial"/>
                          <a:ea typeface="Arial"/>
                          <a:cs typeface="Arial"/>
                          <a:sym typeface="Arial"/>
                        </a:rPr>
                        <a:t>Upper anterior face height</a:t>
                      </a:r>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09575">
                <a:tc>
                  <a:txBody>
                    <a:bodyPr/>
                    <a:lstStyle/>
                    <a:p>
                      <a:pPr indent="0" lvl="0" marL="0" marR="0" rtl="0" algn="l">
                        <a:lnSpc>
                          <a:spcPct val="80000"/>
                        </a:lnSpc>
                        <a:spcBef>
                          <a:spcPts val="0"/>
                        </a:spcBef>
                        <a:spcAft>
                          <a:spcPts val="0"/>
                        </a:spcAft>
                        <a:buClr>
                          <a:srgbClr val="000000"/>
                        </a:buClr>
                        <a:buSzPts val="1200"/>
                        <a:buFont typeface="Arial"/>
                        <a:buNone/>
                      </a:pPr>
                      <a:r>
                        <a:rPr b="0" i="0" lang="en-US" sz="1200" u="none" cap="none" strike="noStrike">
                          <a:solidFill>
                            <a:srgbClr val="000000"/>
                          </a:solidFill>
                          <a:latin typeface="Arial"/>
                          <a:ea typeface="Arial"/>
                          <a:cs typeface="Arial"/>
                          <a:sym typeface="Arial"/>
                        </a:rPr>
                        <a:t>Lower anterior face height</a:t>
                      </a:r>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11175">
                <a:tc>
                  <a:txBody>
                    <a:bodyPr/>
                    <a:lstStyle/>
                    <a:p>
                      <a:pPr indent="0" lvl="0" marL="0" marR="0" rtl="0" algn="l">
                        <a:lnSpc>
                          <a:spcPct val="80000"/>
                        </a:lnSpc>
                        <a:spcBef>
                          <a:spcPts val="0"/>
                        </a:spcBef>
                        <a:spcAft>
                          <a:spcPts val="0"/>
                        </a:spcAft>
                        <a:buClr>
                          <a:srgbClr val="000000"/>
                        </a:buClr>
                        <a:buSzPts val="1200"/>
                        <a:buFont typeface="Arial"/>
                        <a:buNone/>
                      </a:pPr>
                      <a:r>
                        <a:rPr b="0" i="0" lang="en-US" sz="1200" u="none" cap="none" strike="noStrike">
                          <a:solidFill>
                            <a:srgbClr val="000000"/>
                          </a:solidFill>
                          <a:latin typeface="Arial"/>
                          <a:ea typeface="Arial"/>
                          <a:cs typeface="Arial"/>
                          <a:sym typeface="Arial"/>
                        </a:rPr>
                        <a:t>Anterior face height ratio</a:t>
                      </a:r>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09575">
                <a:tc>
                  <a:txBody>
                    <a:bodyPr/>
                    <a:lstStyle/>
                    <a:p>
                      <a:pPr indent="0" lvl="0" marL="0" marR="0" rtl="0" algn="l">
                        <a:lnSpc>
                          <a:spcPct val="80000"/>
                        </a:lnSpc>
                        <a:spcBef>
                          <a:spcPts val="0"/>
                        </a:spcBef>
                        <a:spcAft>
                          <a:spcPts val="0"/>
                        </a:spcAft>
                        <a:buClr>
                          <a:srgbClr val="000000"/>
                        </a:buClr>
                        <a:buSzPts val="1200"/>
                        <a:buFont typeface="Arial"/>
                        <a:buNone/>
                      </a:pPr>
                      <a:r>
                        <a:rPr b="0" i="0" lang="en-US" sz="1200" u="none" cap="none" strike="noStrike">
                          <a:solidFill>
                            <a:srgbClr val="000000"/>
                          </a:solidFill>
                          <a:latin typeface="Arial"/>
                          <a:ea typeface="Arial"/>
                          <a:cs typeface="Arial"/>
                          <a:sym typeface="Arial"/>
                        </a:rPr>
                        <a:t>Lower incisor to Apo</a:t>
                      </a:r>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11175">
                <a:tc>
                  <a:txBody>
                    <a:bodyPr/>
                    <a:lstStyle/>
                    <a:p>
                      <a:pPr indent="0" lvl="0" marL="0" marR="0" rtl="0" algn="l">
                        <a:lnSpc>
                          <a:spcPct val="80000"/>
                        </a:lnSpc>
                        <a:spcBef>
                          <a:spcPts val="0"/>
                        </a:spcBef>
                        <a:spcAft>
                          <a:spcPts val="0"/>
                        </a:spcAft>
                        <a:buClr>
                          <a:srgbClr val="000000"/>
                        </a:buClr>
                        <a:buSzPts val="1200"/>
                        <a:buFont typeface="Arial"/>
                        <a:buNone/>
                      </a:pPr>
                      <a:r>
                        <a:rPr b="0" i="0" lang="en-US" sz="1200" u="none" cap="none" strike="noStrike">
                          <a:solidFill>
                            <a:srgbClr val="000000"/>
                          </a:solidFill>
                          <a:latin typeface="Arial"/>
                          <a:ea typeface="Arial"/>
                          <a:cs typeface="Arial"/>
                          <a:sym typeface="Arial"/>
                        </a:rPr>
                        <a:t>Lower lip to E plane</a:t>
                      </a:r>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8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
        <p:nvSpPr>
          <p:cNvPr id="404" name="Google Shape;404;p26"/>
          <p:cNvSpPr/>
          <p:nvPr/>
        </p:nvSpPr>
        <p:spPr>
          <a:xfrm>
            <a:off x="476250" y="774799"/>
            <a:ext cx="6202841" cy="307777"/>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Clr>
                <a:schemeClr val="dk1"/>
              </a:buClr>
              <a:buSzPts val="1400"/>
              <a:buFont typeface="Arial"/>
              <a:buNone/>
            </a:pPr>
            <a:r>
              <a:rPr b="1" lang="en-US" sz="1400">
                <a:solidFill>
                  <a:schemeClr val="dk1"/>
                </a:solidFill>
                <a:latin typeface="Arial"/>
                <a:ea typeface="Arial"/>
                <a:cs typeface="Arial"/>
                <a:sym typeface="Arial"/>
              </a:rPr>
              <a:t>Post-treatment Cephalometric analysis </a:t>
            </a:r>
            <a:endParaRPr sz="1400">
              <a:solidFill>
                <a:schemeClr val="dk1"/>
              </a:solidFill>
              <a:latin typeface="Arial"/>
              <a:ea typeface="Arial"/>
              <a:cs typeface="Arial"/>
              <a:sym typeface="Arial"/>
            </a:endParaRPr>
          </a:p>
        </p:txBody>
      </p:sp>
      <p:sp>
        <p:nvSpPr>
          <p:cNvPr id="405" name="Google Shape;405;p26"/>
          <p:cNvSpPr/>
          <p:nvPr/>
        </p:nvSpPr>
        <p:spPr>
          <a:xfrm>
            <a:off x="524241" y="6629400"/>
            <a:ext cx="5249863" cy="1938992"/>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Clr>
                <a:schemeClr val="dk1"/>
              </a:buClr>
              <a:buSzPts val="1200"/>
              <a:buFont typeface="Arial"/>
              <a:buNone/>
            </a:pPr>
            <a:r>
              <a:rPr b="1" lang="en-US" sz="1200">
                <a:solidFill>
                  <a:schemeClr val="dk1"/>
                </a:solidFill>
                <a:latin typeface="Arial"/>
                <a:ea typeface="Arial"/>
                <a:cs typeface="Arial"/>
                <a:sym typeface="Arial"/>
              </a:rPr>
              <a:t>Interpretation of post-treatment Cephalometric analysis:</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p:txBody>
      </p:sp>
      <p:sp>
        <p:nvSpPr>
          <p:cNvPr id="406" name="Google Shape;406;p26"/>
          <p:cNvSpPr txBox="1"/>
          <p:nvPr>
            <p:ph idx="12" type="sldNum"/>
          </p:nvPr>
        </p:nvSpPr>
        <p:spPr>
          <a:xfrm>
            <a:off x="4914900" y="9020175"/>
            <a:ext cx="1600200" cy="688975"/>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dk1"/>
              </a:buClr>
              <a:buSzPts val="1400"/>
              <a:buFont typeface="Arial"/>
              <a:buNone/>
            </a:pPr>
            <a:fld id="{00000000-1234-1234-1234-123412341234}" type="slidenum">
              <a:rPr lang="en-US" sz="1400">
                <a:solidFill>
                  <a:schemeClr val="dk1"/>
                </a:solidFill>
                <a:latin typeface="Arial"/>
                <a:ea typeface="Arial"/>
                <a:cs typeface="Arial"/>
                <a:sym typeface="Arial"/>
              </a:rPr>
              <a:t>‹#›</a:t>
            </a:fld>
            <a:endParaRPr sz="1400">
              <a:solidFill>
                <a:schemeClr val="dk1"/>
              </a:solidFill>
              <a:latin typeface="Arial"/>
              <a:ea typeface="Arial"/>
              <a:cs typeface="Arial"/>
              <a:sym typeface="Arial"/>
            </a:endParaRPr>
          </a:p>
        </p:txBody>
      </p:sp>
      <p:pic>
        <p:nvPicPr>
          <p:cNvPr descr="A blue and white logo&#10;&#10;Description automatically generated" id="407" name="Google Shape;407;p26"/>
          <p:cNvPicPr preferRelativeResize="0"/>
          <p:nvPr/>
        </p:nvPicPr>
        <p:blipFill rotWithShape="1">
          <a:blip r:embed="rId3">
            <a:alphaModFix/>
          </a:blip>
          <a:srcRect b="0" l="0" r="0" t="0"/>
          <a:stretch/>
        </p:blipFill>
        <p:spPr>
          <a:xfrm>
            <a:off x="3429000" y="128464"/>
            <a:ext cx="3256085" cy="585078"/>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1" name="Shape 411"/>
        <p:cNvGrpSpPr/>
        <p:nvPr/>
      </p:nvGrpSpPr>
      <p:grpSpPr>
        <a:xfrm>
          <a:off x="0" y="0"/>
          <a:ext cx="0" cy="0"/>
          <a:chOff x="0" y="0"/>
          <a:chExt cx="0" cy="0"/>
        </a:xfrm>
      </p:grpSpPr>
      <p:sp>
        <p:nvSpPr>
          <p:cNvPr id="412" name="Google Shape;412;p27"/>
          <p:cNvSpPr/>
          <p:nvPr/>
        </p:nvSpPr>
        <p:spPr>
          <a:xfrm>
            <a:off x="476250" y="1063725"/>
            <a:ext cx="2869696" cy="307777"/>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Clr>
                <a:schemeClr val="dk1"/>
              </a:buClr>
              <a:buSzPts val="1400"/>
              <a:buFont typeface="Arial"/>
              <a:buNone/>
            </a:pPr>
            <a:r>
              <a:rPr b="1" lang="en-US" sz="1400">
                <a:solidFill>
                  <a:schemeClr val="dk1"/>
                </a:solidFill>
                <a:latin typeface="Arial"/>
                <a:ea typeface="Arial"/>
                <a:cs typeface="Arial"/>
                <a:sym typeface="Arial"/>
              </a:rPr>
              <a:t>Cephalometric superimposition</a:t>
            </a:r>
            <a:endParaRPr b="1" sz="1400">
              <a:solidFill>
                <a:schemeClr val="dk1"/>
              </a:solidFill>
              <a:latin typeface="Arial"/>
              <a:ea typeface="Arial"/>
              <a:cs typeface="Arial"/>
              <a:sym typeface="Arial"/>
            </a:endParaRPr>
          </a:p>
        </p:txBody>
      </p:sp>
      <p:sp>
        <p:nvSpPr>
          <p:cNvPr id="413" name="Google Shape;413;p27"/>
          <p:cNvSpPr/>
          <p:nvPr/>
        </p:nvSpPr>
        <p:spPr>
          <a:xfrm>
            <a:off x="476250" y="6969125"/>
            <a:ext cx="5616575" cy="1933575"/>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Clr>
                <a:schemeClr val="dk1"/>
              </a:buClr>
              <a:buSzPts val="1300"/>
              <a:buFont typeface="Arial"/>
              <a:buNone/>
            </a:pPr>
            <a:r>
              <a:rPr lang="en-US" sz="1300">
                <a:solidFill>
                  <a:schemeClr val="dk1"/>
                </a:solidFill>
                <a:latin typeface="Arial"/>
                <a:ea typeface="Arial"/>
                <a:cs typeface="Arial"/>
                <a:sym typeface="Arial"/>
              </a:rPr>
              <a:t>Interpretation of end of treatment Cephalometric analysis:</a:t>
            </a:r>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Arial"/>
              <a:ea typeface="Arial"/>
              <a:cs typeface="Arial"/>
              <a:sym typeface="Arial"/>
            </a:endParaRPr>
          </a:p>
        </p:txBody>
      </p:sp>
      <p:sp>
        <p:nvSpPr>
          <p:cNvPr id="414" name="Google Shape;414;p27"/>
          <p:cNvSpPr txBox="1"/>
          <p:nvPr>
            <p:ph idx="12" type="sldNum"/>
          </p:nvPr>
        </p:nvSpPr>
        <p:spPr>
          <a:xfrm>
            <a:off x="4914900" y="9020175"/>
            <a:ext cx="1600200" cy="688975"/>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dk1"/>
              </a:buClr>
              <a:buSzPts val="1400"/>
              <a:buFont typeface="Arial"/>
              <a:buNone/>
            </a:pPr>
            <a:fld id="{00000000-1234-1234-1234-123412341234}" type="slidenum">
              <a:rPr lang="en-US" sz="1400">
                <a:solidFill>
                  <a:schemeClr val="dk1"/>
                </a:solidFill>
                <a:latin typeface="Arial"/>
                <a:ea typeface="Arial"/>
                <a:cs typeface="Arial"/>
                <a:sym typeface="Arial"/>
              </a:rPr>
              <a:t>‹#›</a:t>
            </a:fld>
            <a:endParaRPr sz="1400">
              <a:solidFill>
                <a:schemeClr val="dk1"/>
              </a:solidFill>
              <a:latin typeface="Arial"/>
              <a:ea typeface="Arial"/>
              <a:cs typeface="Arial"/>
              <a:sym typeface="Arial"/>
            </a:endParaRPr>
          </a:p>
        </p:txBody>
      </p:sp>
      <p:pic>
        <p:nvPicPr>
          <p:cNvPr descr="A blue and white logo&#10;&#10;Description automatically generated" id="415" name="Google Shape;415;p27"/>
          <p:cNvPicPr preferRelativeResize="0"/>
          <p:nvPr/>
        </p:nvPicPr>
        <p:blipFill rotWithShape="1">
          <a:blip r:embed="rId3">
            <a:alphaModFix/>
          </a:blip>
          <a:srcRect b="0" l="0" r="0" t="0"/>
          <a:stretch/>
        </p:blipFill>
        <p:spPr>
          <a:xfrm>
            <a:off x="3429000" y="128464"/>
            <a:ext cx="3256085" cy="585078"/>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3"/>
          <p:cNvSpPr/>
          <p:nvPr/>
        </p:nvSpPr>
        <p:spPr>
          <a:xfrm>
            <a:off x="549275" y="920750"/>
            <a:ext cx="3227388" cy="701675"/>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Clr>
                <a:schemeClr val="accent2"/>
              </a:buClr>
              <a:buSzPts val="2000"/>
              <a:buFont typeface="Arial"/>
              <a:buNone/>
            </a:pPr>
            <a:r>
              <a:rPr b="0" i="0" lang="en-US" sz="2000" u="none" cap="none" strike="noStrike">
                <a:solidFill>
                  <a:schemeClr val="accent2"/>
                </a:solidFill>
                <a:latin typeface="Arial"/>
                <a:ea typeface="Arial"/>
                <a:cs typeface="Arial"/>
                <a:sym typeface="Arial"/>
              </a:rPr>
              <a:t>Section 1. </a:t>
            </a:r>
            <a:endParaRPr/>
          </a:p>
          <a:p>
            <a:pPr indent="0" lvl="0" marL="0" marR="0" rtl="0" algn="l">
              <a:spcBef>
                <a:spcPts val="0"/>
              </a:spcBef>
              <a:spcAft>
                <a:spcPts val="0"/>
              </a:spcAft>
              <a:buClr>
                <a:schemeClr val="accent2"/>
              </a:buClr>
              <a:buSzPts val="2000"/>
              <a:buFont typeface="Arial"/>
              <a:buNone/>
            </a:pPr>
            <a:r>
              <a:rPr b="0" i="0" lang="en-US" sz="2000" u="none" cap="none" strike="noStrike">
                <a:solidFill>
                  <a:schemeClr val="accent2"/>
                </a:solidFill>
                <a:latin typeface="Arial"/>
                <a:ea typeface="Arial"/>
                <a:cs typeface="Arial"/>
                <a:sym typeface="Arial"/>
              </a:rPr>
              <a:t>Pre-treatment assessment</a:t>
            </a:r>
            <a:r>
              <a:rPr b="0" i="0" lang="en-US" sz="2000" u="none" cap="none" strike="noStrike">
                <a:solidFill>
                  <a:schemeClr val="dk1"/>
                </a:solidFill>
                <a:latin typeface="Arial"/>
                <a:ea typeface="Arial"/>
                <a:cs typeface="Arial"/>
                <a:sym typeface="Arial"/>
              </a:rPr>
              <a:t>:</a:t>
            </a:r>
            <a:endParaRPr b="0" i="0" sz="2800" u="none" cap="none" strike="noStrike">
              <a:solidFill>
                <a:schemeClr val="dk1"/>
              </a:solidFill>
              <a:latin typeface="Arial"/>
              <a:ea typeface="Arial"/>
              <a:cs typeface="Arial"/>
              <a:sym typeface="Arial"/>
            </a:endParaRPr>
          </a:p>
        </p:txBody>
      </p:sp>
      <p:sp>
        <p:nvSpPr>
          <p:cNvPr id="113" name="Google Shape;113;p3"/>
          <p:cNvSpPr txBox="1"/>
          <p:nvPr/>
        </p:nvSpPr>
        <p:spPr>
          <a:xfrm>
            <a:off x="549275" y="1638300"/>
            <a:ext cx="5616575" cy="1203325"/>
          </a:xfrm>
          <a:prstGeom prst="rect">
            <a:avLst/>
          </a:prstGeom>
          <a:noFill/>
          <a:ln>
            <a:noFill/>
          </a:ln>
        </p:spPr>
        <p:txBody>
          <a:bodyPr anchorCtr="0" anchor="t" bIns="45700" lIns="91425" spcFirstLastPara="1" rIns="91425" wrap="square" tIns="45700">
            <a:spAutoFit/>
          </a:bodyPr>
          <a:lstStyle/>
          <a:p>
            <a:pPr indent="0" lvl="0" marL="0" marR="0" rtl="0" algn="l">
              <a:lnSpc>
                <a:spcPct val="80000"/>
              </a:lnSpc>
              <a:spcBef>
                <a:spcPts val="0"/>
              </a:spcBef>
              <a:spcAft>
                <a:spcPts val="0"/>
              </a:spcAft>
              <a:buClr>
                <a:schemeClr val="dk1"/>
              </a:buClr>
              <a:buSzPts val="1300"/>
              <a:buFont typeface="Arial"/>
              <a:buNone/>
            </a:pPr>
            <a:r>
              <a:rPr b="1" i="0" lang="en-US" sz="1300" u="none" cap="none" strike="noStrike">
                <a:solidFill>
                  <a:schemeClr val="dk1"/>
                </a:solidFill>
                <a:latin typeface="Arial"/>
                <a:ea typeface="Arial"/>
                <a:cs typeface="Arial"/>
                <a:sym typeface="Arial"/>
              </a:rPr>
              <a:t>Patient details:</a:t>
            </a:r>
            <a:endParaRPr/>
          </a:p>
          <a:p>
            <a:pPr indent="0" lvl="0" marL="0" marR="0" rtl="0" algn="l">
              <a:lnSpc>
                <a:spcPct val="80000"/>
              </a:lnSpc>
              <a:spcBef>
                <a:spcPts val="600"/>
              </a:spcBef>
              <a:spcAft>
                <a:spcPts val="0"/>
              </a:spcAft>
              <a:buClr>
                <a:schemeClr val="dk1"/>
              </a:buClr>
              <a:buSzPts val="1200"/>
              <a:buFont typeface="Arial"/>
              <a:buNone/>
            </a:pPr>
            <a:r>
              <a:rPr b="1" i="0" lang="en-US" sz="1200" u="none" cap="none" strike="noStrike">
                <a:solidFill>
                  <a:schemeClr val="dk1"/>
                </a:solidFill>
                <a:latin typeface="Arial"/>
                <a:ea typeface="Arial"/>
                <a:cs typeface="Arial"/>
                <a:sym typeface="Arial"/>
              </a:rPr>
              <a:t>Initials:</a:t>
            </a:r>
            <a:endParaRPr/>
          </a:p>
          <a:p>
            <a:pPr indent="0" lvl="0" marL="0" marR="0" rtl="0" algn="l">
              <a:lnSpc>
                <a:spcPct val="80000"/>
              </a:lnSpc>
              <a:spcBef>
                <a:spcPts val="600"/>
              </a:spcBef>
              <a:spcAft>
                <a:spcPts val="0"/>
              </a:spcAft>
              <a:buClr>
                <a:schemeClr val="dk1"/>
              </a:buClr>
              <a:buSzPts val="1200"/>
              <a:buFont typeface="Arial"/>
              <a:buNone/>
            </a:pPr>
            <a:r>
              <a:rPr b="1" i="0" lang="en-US" sz="1200" u="none" cap="none" strike="noStrike">
                <a:solidFill>
                  <a:schemeClr val="dk1"/>
                </a:solidFill>
                <a:latin typeface="Arial"/>
                <a:ea typeface="Arial"/>
                <a:cs typeface="Arial"/>
                <a:sym typeface="Arial"/>
              </a:rPr>
              <a:t>Gender:</a:t>
            </a:r>
            <a:endParaRPr/>
          </a:p>
          <a:p>
            <a:pPr indent="0" lvl="0" marL="0" marR="0" rtl="0" algn="l">
              <a:lnSpc>
                <a:spcPct val="80000"/>
              </a:lnSpc>
              <a:spcBef>
                <a:spcPts val="600"/>
              </a:spcBef>
              <a:spcAft>
                <a:spcPts val="0"/>
              </a:spcAft>
              <a:buClr>
                <a:schemeClr val="dk1"/>
              </a:buClr>
              <a:buSzPts val="1200"/>
              <a:buFont typeface="Arial"/>
              <a:buNone/>
            </a:pPr>
            <a:r>
              <a:rPr b="1" i="0" lang="en-US" sz="1200" u="none" cap="none" strike="noStrike">
                <a:solidFill>
                  <a:schemeClr val="dk1"/>
                </a:solidFill>
                <a:latin typeface="Arial"/>
                <a:ea typeface="Arial"/>
                <a:cs typeface="Arial"/>
                <a:sym typeface="Arial"/>
              </a:rPr>
              <a:t>Date of birth:</a:t>
            </a:r>
            <a:endParaRPr/>
          </a:p>
          <a:p>
            <a:pPr indent="0" lvl="0" marL="0" marR="0" rtl="0" algn="l">
              <a:lnSpc>
                <a:spcPct val="80000"/>
              </a:lnSpc>
              <a:spcBef>
                <a:spcPts val="600"/>
              </a:spcBef>
              <a:spcAft>
                <a:spcPts val="0"/>
              </a:spcAft>
              <a:buClr>
                <a:schemeClr val="dk1"/>
              </a:buClr>
              <a:buSzPts val="1200"/>
              <a:buFont typeface="Arial"/>
              <a:buNone/>
            </a:pPr>
            <a:r>
              <a:rPr b="1" i="0" lang="en-US" sz="1200" u="none" cap="none" strike="noStrike">
                <a:solidFill>
                  <a:schemeClr val="dk1"/>
                </a:solidFill>
                <a:latin typeface="Arial"/>
                <a:ea typeface="Arial"/>
                <a:cs typeface="Arial"/>
                <a:sym typeface="Arial"/>
              </a:rPr>
              <a:t>Age at start of treatment:</a:t>
            </a:r>
            <a:endParaRPr b="1" i="0" sz="1200" u="none" cap="none" strike="noStrike">
              <a:solidFill>
                <a:schemeClr val="dk1"/>
              </a:solidFill>
              <a:latin typeface="Arial"/>
              <a:ea typeface="Arial"/>
              <a:cs typeface="Arial"/>
              <a:sym typeface="Arial"/>
            </a:endParaRPr>
          </a:p>
        </p:txBody>
      </p:sp>
      <p:sp>
        <p:nvSpPr>
          <p:cNvPr id="114" name="Google Shape;114;p3"/>
          <p:cNvSpPr txBox="1"/>
          <p:nvPr/>
        </p:nvSpPr>
        <p:spPr>
          <a:xfrm>
            <a:off x="549275" y="3081338"/>
            <a:ext cx="5616575" cy="515937"/>
          </a:xfrm>
          <a:prstGeom prst="rect">
            <a:avLst/>
          </a:prstGeom>
          <a:noFill/>
          <a:ln>
            <a:noFill/>
          </a:ln>
        </p:spPr>
        <p:txBody>
          <a:bodyPr anchorCtr="0" anchor="t" bIns="45700" lIns="91425" spcFirstLastPara="1" rIns="91425" wrap="square" tIns="45700">
            <a:spAutoFit/>
          </a:bodyPr>
          <a:lstStyle/>
          <a:p>
            <a:pPr indent="0" lvl="0" marL="0" marR="0" rtl="0" algn="l">
              <a:lnSpc>
                <a:spcPct val="80000"/>
              </a:lnSpc>
              <a:spcBef>
                <a:spcPts val="0"/>
              </a:spcBef>
              <a:spcAft>
                <a:spcPts val="0"/>
              </a:spcAft>
              <a:buClr>
                <a:schemeClr val="dk1"/>
              </a:buClr>
              <a:buSzPts val="1300"/>
              <a:buFont typeface="Arial"/>
              <a:buNone/>
            </a:pPr>
            <a:r>
              <a:rPr b="1" i="0" lang="en-US" sz="1300" u="none" cap="none" strike="noStrike">
                <a:solidFill>
                  <a:schemeClr val="dk1"/>
                </a:solidFill>
                <a:latin typeface="Arial"/>
                <a:ea typeface="Arial"/>
                <a:cs typeface="Arial"/>
                <a:sym typeface="Arial"/>
              </a:rPr>
              <a:t>Presenting Complaint:</a:t>
            </a:r>
            <a:endParaRPr/>
          </a:p>
          <a:p>
            <a:pPr indent="0" lvl="0" marL="0" marR="0" rtl="0" algn="l">
              <a:lnSpc>
                <a:spcPct val="80000"/>
              </a:lnSpc>
              <a:spcBef>
                <a:spcPts val="780"/>
              </a:spcBef>
              <a:spcAft>
                <a:spcPts val="0"/>
              </a:spcAft>
              <a:buClr>
                <a:schemeClr val="dk1"/>
              </a:buClr>
              <a:buSzPts val="1200"/>
              <a:buFont typeface="Arial"/>
              <a:buNone/>
            </a:pPr>
            <a:r>
              <a:t/>
            </a:r>
            <a:endParaRPr b="1" i="0" sz="1200" u="none" cap="none" strike="noStrike">
              <a:solidFill>
                <a:schemeClr val="dk1"/>
              </a:solidFill>
              <a:latin typeface="Arial"/>
              <a:ea typeface="Arial"/>
              <a:cs typeface="Arial"/>
              <a:sym typeface="Arial"/>
            </a:endParaRPr>
          </a:p>
        </p:txBody>
      </p:sp>
      <p:sp>
        <p:nvSpPr>
          <p:cNvPr id="115" name="Google Shape;115;p3"/>
          <p:cNvSpPr txBox="1"/>
          <p:nvPr/>
        </p:nvSpPr>
        <p:spPr>
          <a:xfrm>
            <a:off x="549275" y="3513138"/>
            <a:ext cx="5616575" cy="538162"/>
          </a:xfrm>
          <a:prstGeom prst="rect">
            <a:avLst/>
          </a:prstGeom>
          <a:noFill/>
          <a:ln>
            <a:noFill/>
          </a:ln>
        </p:spPr>
        <p:txBody>
          <a:bodyPr anchorCtr="0" anchor="t" bIns="45700" lIns="91425" spcFirstLastPara="1" rIns="91425" wrap="square" tIns="45700">
            <a:spAutoFit/>
          </a:bodyPr>
          <a:lstStyle/>
          <a:p>
            <a:pPr indent="0" lvl="0" marL="0" marR="0" rtl="0" algn="l">
              <a:lnSpc>
                <a:spcPct val="80000"/>
              </a:lnSpc>
              <a:spcBef>
                <a:spcPts val="0"/>
              </a:spcBef>
              <a:spcAft>
                <a:spcPts val="0"/>
              </a:spcAft>
              <a:buClr>
                <a:schemeClr val="dk1"/>
              </a:buClr>
              <a:buSzPts val="1300"/>
              <a:buFont typeface="Arial"/>
              <a:buNone/>
            </a:pPr>
            <a:r>
              <a:rPr b="1" i="0" lang="en-US" sz="1300" u="none" cap="none" strike="noStrike">
                <a:solidFill>
                  <a:schemeClr val="dk1"/>
                </a:solidFill>
                <a:latin typeface="Arial"/>
                <a:ea typeface="Arial"/>
                <a:cs typeface="Arial"/>
                <a:sym typeface="Arial"/>
              </a:rPr>
              <a:t>Relevant Medical History:</a:t>
            </a:r>
            <a:endParaRPr/>
          </a:p>
          <a:p>
            <a:pPr indent="0" lvl="0" marL="0" marR="0" rtl="0" algn="l">
              <a:lnSpc>
                <a:spcPct val="80000"/>
              </a:lnSpc>
              <a:spcBef>
                <a:spcPts val="845"/>
              </a:spcBef>
              <a:spcAft>
                <a:spcPts val="0"/>
              </a:spcAft>
              <a:buClr>
                <a:schemeClr val="dk1"/>
              </a:buClr>
              <a:buSzPts val="1300"/>
              <a:buFont typeface="Arial"/>
              <a:buNone/>
            </a:pPr>
            <a:r>
              <a:t/>
            </a:r>
            <a:endParaRPr b="0" i="0" sz="1300" u="none" cap="none" strike="noStrike">
              <a:solidFill>
                <a:schemeClr val="dk1"/>
              </a:solidFill>
              <a:latin typeface="Arial"/>
              <a:ea typeface="Arial"/>
              <a:cs typeface="Arial"/>
              <a:sym typeface="Arial"/>
            </a:endParaRPr>
          </a:p>
        </p:txBody>
      </p:sp>
      <p:sp>
        <p:nvSpPr>
          <p:cNvPr id="116" name="Google Shape;116;p3"/>
          <p:cNvSpPr txBox="1"/>
          <p:nvPr/>
        </p:nvSpPr>
        <p:spPr>
          <a:xfrm>
            <a:off x="549275" y="3944938"/>
            <a:ext cx="5616575" cy="3082925"/>
          </a:xfrm>
          <a:prstGeom prst="rect">
            <a:avLst/>
          </a:prstGeom>
          <a:noFill/>
          <a:ln>
            <a:noFill/>
          </a:ln>
        </p:spPr>
        <p:txBody>
          <a:bodyPr anchorCtr="0" anchor="t" bIns="45700" lIns="91425" spcFirstLastPara="1" rIns="91425" wrap="square" tIns="45700">
            <a:spAutoFit/>
          </a:bodyPr>
          <a:lstStyle/>
          <a:p>
            <a:pPr indent="0" lvl="0" marL="0" marR="0" rtl="0" algn="l">
              <a:lnSpc>
                <a:spcPct val="85000"/>
              </a:lnSpc>
              <a:spcBef>
                <a:spcPts val="0"/>
              </a:spcBef>
              <a:spcAft>
                <a:spcPts val="0"/>
              </a:spcAft>
              <a:buClr>
                <a:schemeClr val="dk1"/>
              </a:buClr>
              <a:buSzPts val="1300"/>
              <a:buFont typeface="Arial"/>
              <a:buNone/>
            </a:pPr>
            <a:r>
              <a:rPr b="1" i="0" lang="en-US" sz="1300" u="none" cap="none" strike="noStrike">
                <a:solidFill>
                  <a:schemeClr val="dk1"/>
                </a:solidFill>
                <a:latin typeface="Arial"/>
                <a:ea typeface="Arial"/>
                <a:cs typeface="Arial"/>
                <a:sym typeface="Arial"/>
              </a:rPr>
              <a:t>Extra Oral Examination:</a:t>
            </a:r>
            <a:endParaRPr/>
          </a:p>
          <a:p>
            <a:pPr indent="0" lvl="0" marL="0" marR="0" rtl="0" algn="l">
              <a:lnSpc>
                <a:spcPct val="85000"/>
              </a:lnSpc>
              <a:spcBef>
                <a:spcPts val="780"/>
              </a:spcBef>
              <a:spcAft>
                <a:spcPts val="0"/>
              </a:spcAft>
              <a:buClr>
                <a:schemeClr val="dk1"/>
              </a:buClr>
              <a:buSzPts val="1200"/>
              <a:buFont typeface="Arial"/>
              <a:buNone/>
            </a:pPr>
            <a:r>
              <a:rPr b="0" i="0" lang="en-US" sz="1200" u="none" cap="none" strike="noStrike">
                <a:solidFill>
                  <a:schemeClr val="dk1"/>
                </a:solidFill>
                <a:latin typeface="Arial"/>
                <a:ea typeface="Arial"/>
                <a:cs typeface="Arial"/>
                <a:sym typeface="Arial"/>
              </a:rPr>
              <a:t>Skeletal Examination</a:t>
            </a:r>
            <a:endParaRPr/>
          </a:p>
          <a:p>
            <a:pPr indent="0" lvl="0" marL="0" marR="0" rtl="0" algn="l">
              <a:lnSpc>
                <a:spcPct val="150000"/>
              </a:lnSpc>
              <a:spcBef>
                <a:spcPts val="780"/>
              </a:spcBef>
              <a:spcAft>
                <a:spcPts val="0"/>
              </a:spcAft>
              <a:buClr>
                <a:schemeClr val="dk1"/>
              </a:buClr>
              <a:buSzPts val="1200"/>
              <a:buFont typeface="Arial"/>
              <a:buNone/>
            </a:pPr>
            <a:r>
              <a:rPr b="0" i="0" lang="en-US" sz="1200" u="none" cap="none" strike="noStrike">
                <a:solidFill>
                  <a:schemeClr val="dk1"/>
                </a:solidFill>
                <a:latin typeface="Arial"/>
                <a:ea typeface="Arial"/>
                <a:cs typeface="Arial"/>
                <a:sym typeface="Arial"/>
              </a:rPr>
              <a:t>Sagittal </a:t>
            </a:r>
            <a:endParaRPr/>
          </a:p>
          <a:p>
            <a:pPr indent="0" lvl="0" marL="0" marR="0" rtl="0" algn="l">
              <a:lnSpc>
                <a:spcPct val="150000"/>
              </a:lnSpc>
              <a:spcBef>
                <a:spcPts val="780"/>
              </a:spcBef>
              <a:spcAft>
                <a:spcPts val="0"/>
              </a:spcAft>
              <a:buClr>
                <a:schemeClr val="dk1"/>
              </a:buClr>
              <a:buSzPts val="1200"/>
              <a:buFont typeface="Arial"/>
              <a:buNone/>
            </a:pPr>
            <a:r>
              <a:rPr b="0" i="0" lang="en-US" sz="1200" u="none" cap="none" strike="noStrike">
                <a:solidFill>
                  <a:schemeClr val="dk1"/>
                </a:solidFill>
                <a:latin typeface="Arial"/>
                <a:ea typeface="Arial"/>
                <a:cs typeface="Arial"/>
                <a:sym typeface="Arial"/>
              </a:rPr>
              <a:t>Vertical</a:t>
            </a:r>
            <a:endParaRPr/>
          </a:p>
          <a:p>
            <a:pPr indent="0" lvl="0" marL="0" marR="0" rtl="0" algn="l">
              <a:lnSpc>
                <a:spcPct val="150000"/>
              </a:lnSpc>
              <a:spcBef>
                <a:spcPts val="780"/>
              </a:spcBef>
              <a:spcAft>
                <a:spcPts val="0"/>
              </a:spcAft>
              <a:buClr>
                <a:schemeClr val="dk1"/>
              </a:buClr>
              <a:buSzPts val="1200"/>
              <a:buFont typeface="Arial"/>
              <a:buNone/>
            </a:pPr>
            <a:r>
              <a:rPr b="0" i="0" lang="en-US" sz="1200" u="none" cap="none" strike="noStrike">
                <a:solidFill>
                  <a:schemeClr val="dk1"/>
                </a:solidFill>
                <a:latin typeface="Arial"/>
                <a:ea typeface="Arial"/>
                <a:cs typeface="Arial"/>
                <a:sym typeface="Arial"/>
              </a:rPr>
              <a:t>Transverse </a:t>
            </a:r>
            <a:endParaRPr/>
          </a:p>
          <a:p>
            <a:pPr indent="0" lvl="0" marL="0" marR="0" rtl="0" algn="l">
              <a:lnSpc>
                <a:spcPct val="150000"/>
              </a:lnSpc>
              <a:spcBef>
                <a:spcPts val="780"/>
              </a:spcBef>
              <a:spcAft>
                <a:spcPts val="0"/>
              </a:spcAft>
              <a:buClr>
                <a:schemeClr val="dk1"/>
              </a:buClr>
              <a:buSzPts val="1200"/>
              <a:buFont typeface="Arial"/>
              <a:buNone/>
            </a:pPr>
            <a:r>
              <a:rPr b="0" i="0" lang="en-US" sz="1200" u="none" cap="none" strike="noStrike">
                <a:solidFill>
                  <a:schemeClr val="dk1"/>
                </a:solidFill>
                <a:latin typeface="Arial"/>
                <a:ea typeface="Arial"/>
                <a:cs typeface="Arial"/>
                <a:sym typeface="Arial"/>
              </a:rPr>
              <a:t>Soft tissue Examination </a:t>
            </a:r>
            <a:endParaRPr/>
          </a:p>
          <a:p>
            <a:pPr indent="0" lvl="0" marL="0" marR="0" rtl="0" algn="l">
              <a:lnSpc>
                <a:spcPct val="150000"/>
              </a:lnSpc>
              <a:spcBef>
                <a:spcPts val="78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l">
              <a:lnSpc>
                <a:spcPct val="85000"/>
              </a:lnSpc>
              <a:spcBef>
                <a:spcPts val="78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l">
              <a:lnSpc>
                <a:spcPct val="85000"/>
              </a:lnSpc>
              <a:spcBef>
                <a:spcPts val="78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p:txBody>
      </p:sp>
      <p:sp>
        <p:nvSpPr>
          <p:cNvPr id="117" name="Google Shape;117;p3"/>
          <p:cNvSpPr txBox="1"/>
          <p:nvPr/>
        </p:nvSpPr>
        <p:spPr>
          <a:xfrm>
            <a:off x="549275" y="6176963"/>
            <a:ext cx="5616575" cy="2371725"/>
          </a:xfrm>
          <a:prstGeom prst="rect">
            <a:avLst/>
          </a:prstGeom>
          <a:noFill/>
          <a:ln>
            <a:noFill/>
          </a:ln>
        </p:spPr>
        <p:txBody>
          <a:bodyPr anchorCtr="0" anchor="t" bIns="45700" lIns="91425" spcFirstLastPara="1" rIns="91425" wrap="square" tIns="45700">
            <a:spAutoFit/>
          </a:bodyPr>
          <a:lstStyle/>
          <a:p>
            <a:pPr indent="0" lvl="0" marL="0" marR="0" rtl="0" algn="l">
              <a:lnSpc>
                <a:spcPct val="80000"/>
              </a:lnSpc>
              <a:spcBef>
                <a:spcPts val="0"/>
              </a:spcBef>
              <a:spcAft>
                <a:spcPts val="0"/>
              </a:spcAft>
              <a:buClr>
                <a:schemeClr val="dk1"/>
              </a:buClr>
              <a:buSzPts val="1300"/>
              <a:buFont typeface="Arial"/>
              <a:buNone/>
            </a:pPr>
            <a:r>
              <a:rPr b="1" i="0" lang="en-US" sz="1300" u="none" cap="none" strike="noStrike">
                <a:solidFill>
                  <a:schemeClr val="dk1"/>
                </a:solidFill>
                <a:latin typeface="Arial"/>
                <a:ea typeface="Arial"/>
                <a:cs typeface="Arial"/>
                <a:sym typeface="Arial"/>
              </a:rPr>
              <a:t>Intra Oral Examination:</a:t>
            </a:r>
            <a:endParaRPr/>
          </a:p>
          <a:p>
            <a:pPr indent="0" lvl="0" marL="0" marR="0" rtl="0" algn="l">
              <a:lnSpc>
                <a:spcPct val="80000"/>
              </a:lnSpc>
              <a:spcBef>
                <a:spcPts val="780"/>
              </a:spcBef>
              <a:spcAft>
                <a:spcPts val="0"/>
              </a:spcAft>
              <a:buClr>
                <a:schemeClr val="dk1"/>
              </a:buClr>
              <a:buSzPts val="1200"/>
              <a:buFont typeface="Arial"/>
              <a:buNone/>
            </a:pPr>
            <a:r>
              <a:rPr b="1" i="0" lang="en-US" sz="1200" u="none" cap="none" strike="noStrike">
                <a:solidFill>
                  <a:schemeClr val="dk1"/>
                </a:solidFill>
                <a:latin typeface="Arial"/>
                <a:ea typeface="Arial"/>
                <a:cs typeface="Arial"/>
                <a:sym typeface="Arial"/>
              </a:rPr>
              <a:t>Soft Tissues:</a:t>
            </a:r>
            <a:endParaRPr/>
          </a:p>
          <a:p>
            <a:pPr indent="0" lvl="0" marL="0" marR="0" rtl="0" algn="l">
              <a:lnSpc>
                <a:spcPct val="80000"/>
              </a:lnSpc>
              <a:spcBef>
                <a:spcPts val="780"/>
              </a:spcBef>
              <a:spcAft>
                <a:spcPts val="0"/>
              </a:spcAft>
              <a:buClr>
                <a:schemeClr val="dk1"/>
              </a:buClr>
              <a:buSzPts val="1200"/>
              <a:buFont typeface="Arial"/>
              <a:buNone/>
            </a:pPr>
            <a:r>
              <a:rPr b="1" i="0" lang="en-US" sz="1200" u="none" cap="none" strike="noStrike">
                <a:solidFill>
                  <a:schemeClr val="dk1"/>
                </a:solidFill>
                <a:latin typeface="Arial"/>
                <a:ea typeface="Arial"/>
                <a:cs typeface="Arial"/>
                <a:sym typeface="Arial"/>
              </a:rPr>
              <a:t>Oral Hygiene:</a:t>
            </a:r>
            <a:endParaRPr/>
          </a:p>
          <a:p>
            <a:pPr indent="0" lvl="0" marL="0" marR="0" rtl="0" algn="l">
              <a:lnSpc>
                <a:spcPct val="80000"/>
              </a:lnSpc>
              <a:spcBef>
                <a:spcPts val="780"/>
              </a:spcBef>
              <a:spcAft>
                <a:spcPts val="0"/>
              </a:spcAft>
              <a:buClr>
                <a:schemeClr val="dk1"/>
              </a:buClr>
              <a:buSzPts val="1200"/>
              <a:buFont typeface="Arial"/>
              <a:buNone/>
            </a:pPr>
            <a:r>
              <a:rPr b="1" i="0" lang="en-US" sz="1200" u="none" cap="none" strike="noStrike">
                <a:solidFill>
                  <a:schemeClr val="dk1"/>
                </a:solidFill>
                <a:latin typeface="Arial"/>
                <a:ea typeface="Arial"/>
                <a:cs typeface="Arial"/>
                <a:sym typeface="Arial"/>
              </a:rPr>
              <a:t>Dental Health: </a:t>
            </a:r>
            <a:endParaRPr b="1" i="0" sz="1200" u="none" cap="none" strike="noStrike">
              <a:solidFill>
                <a:schemeClr val="dk1"/>
              </a:solidFill>
              <a:latin typeface="Arial"/>
              <a:ea typeface="Arial"/>
              <a:cs typeface="Arial"/>
              <a:sym typeface="Arial"/>
            </a:endParaRPr>
          </a:p>
          <a:p>
            <a:pPr indent="0" lvl="0" marL="0" marR="0" rtl="0" algn="l">
              <a:lnSpc>
                <a:spcPct val="80000"/>
              </a:lnSpc>
              <a:spcBef>
                <a:spcPts val="780"/>
              </a:spcBef>
              <a:spcAft>
                <a:spcPts val="0"/>
              </a:spcAft>
              <a:buClr>
                <a:schemeClr val="dk1"/>
              </a:buClr>
              <a:buSzPts val="1200"/>
              <a:buFont typeface="Arial"/>
              <a:buNone/>
            </a:pPr>
            <a:r>
              <a:t/>
            </a:r>
            <a:endParaRPr b="1" i="0" sz="1200" u="none" cap="none" strike="noStrike">
              <a:solidFill>
                <a:schemeClr val="dk1"/>
              </a:solidFill>
              <a:latin typeface="Arial"/>
              <a:ea typeface="Arial"/>
              <a:cs typeface="Arial"/>
              <a:sym typeface="Arial"/>
            </a:endParaRPr>
          </a:p>
          <a:p>
            <a:pPr indent="0" lvl="0" marL="0" marR="0" rtl="0" algn="l">
              <a:lnSpc>
                <a:spcPct val="80000"/>
              </a:lnSpc>
              <a:spcBef>
                <a:spcPts val="780"/>
              </a:spcBef>
              <a:spcAft>
                <a:spcPts val="0"/>
              </a:spcAft>
              <a:buClr>
                <a:schemeClr val="dk1"/>
              </a:buClr>
              <a:buSzPts val="1200"/>
              <a:buFont typeface="Arial"/>
              <a:buNone/>
            </a:pPr>
            <a:r>
              <a:rPr b="1" i="0" lang="en-US" sz="1200" u="none" cap="none" strike="noStrike">
                <a:solidFill>
                  <a:schemeClr val="dk1"/>
                </a:solidFill>
                <a:latin typeface="Arial"/>
                <a:ea typeface="Arial"/>
                <a:cs typeface="Arial"/>
                <a:sym typeface="Arial"/>
              </a:rPr>
              <a:t>Teeth present:</a:t>
            </a:r>
            <a:endParaRPr/>
          </a:p>
          <a:p>
            <a:pPr indent="0" lvl="0" marL="0" marR="0" rtl="0" algn="l">
              <a:lnSpc>
                <a:spcPct val="80000"/>
              </a:lnSpc>
              <a:spcBef>
                <a:spcPts val="780"/>
              </a:spcBef>
              <a:spcAft>
                <a:spcPts val="0"/>
              </a:spcAft>
              <a:buClr>
                <a:schemeClr val="dk1"/>
              </a:buClr>
              <a:buSzPts val="1200"/>
              <a:buFont typeface="Arial"/>
              <a:buNone/>
            </a:pPr>
            <a:r>
              <a:t/>
            </a:r>
            <a:endParaRPr b="1" i="0" sz="1200" u="none" cap="none" strike="noStrike">
              <a:solidFill>
                <a:schemeClr val="dk1"/>
              </a:solidFill>
              <a:latin typeface="Arial"/>
              <a:ea typeface="Arial"/>
              <a:cs typeface="Arial"/>
              <a:sym typeface="Arial"/>
            </a:endParaRPr>
          </a:p>
          <a:p>
            <a:pPr indent="0" lvl="0" marL="0" marR="0" rtl="0" algn="l">
              <a:lnSpc>
                <a:spcPct val="80000"/>
              </a:lnSpc>
              <a:spcBef>
                <a:spcPts val="780"/>
              </a:spcBef>
              <a:spcAft>
                <a:spcPts val="0"/>
              </a:spcAft>
              <a:buClr>
                <a:schemeClr val="dk1"/>
              </a:buClr>
              <a:buSzPts val="1200"/>
              <a:buFont typeface="Arial"/>
              <a:buNone/>
            </a:pPr>
            <a:r>
              <a:t/>
            </a:r>
            <a:endParaRPr b="1" i="0" sz="1200" u="none" cap="none" strike="noStrike">
              <a:solidFill>
                <a:schemeClr val="dk1"/>
              </a:solidFill>
              <a:latin typeface="Arial"/>
              <a:ea typeface="Arial"/>
              <a:cs typeface="Arial"/>
              <a:sym typeface="Arial"/>
            </a:endParaRPr>
          </a:p>
          <a:p>
            <a:pPr indent="0" lvl="0" marL="0" marR="0" rtl="0" algn="l">
              <a:lnSpc>
                <a:spcPct val="80000"/>
              </a:lnSpc>
              <a:spcBef>
                <a:spcPts val="780"/>
              </a:spcBef>
              <a:spcAft>
                <a:spcPts val="0"/>
              </a:spcAft>
              <a:buClr>
                <a:schemeClr val="dk1"/>
              </a:buClr>
              <a:buSzPts val="1200"/>
              <a:buFont typeface="Arial"/>
              <a:buNone/>
            </a:pPr>
            <a:r>
              <a:t/>
            </a:r>
            <a:endParaRPr b="1" i="0" sz="1200" u="none" cap="none" strike="noStrike">
              <a:solidFill>
                <a:schemeClr val="dk1"/>
              </a:solidFill>
              <a:latin typeface="Arial"/>
              <a:ea typeface="Arial"/>
              <a:cs typeface="Arial"/>
              <a:sym typeface="Arial"/>
            </a:endParaRPr>
          </a:p>
        </p:txBody>
      </p:sp>
      <p:graphicFrame>
        <p:nvGraphicFramePr>
          <p:cNvPr id="118" name="Google Shape;118;p3"/>
          <p:cNvGraphicFramePr/>
          <p:nvPr/>
        </p:nvGraphicFramePr>
        <p:xfrm>
          <a:off x="908050" y="8048625"/>
          <a:ext cx="3000000" cy="3000000"/>
        </p:xfrm>
        <a:graphic>
          <a:graphicData uri="http://schemas.openxmlformats.org/drawingml/2006/table">
            <a:tbl>
              <a:tblPr bandRow="1" firstRow="1">
                <a:noFill/>
                <a:tableStyleId>{5584599B-4229-4F1C-916C-CAC4A6E1BE6C}</a:tableStyleId>
              </a:tblPr>
              <a:tblGrid>
                <a:gridCol w="2286000"/>
                <a:gridCol w="2286000"/>
              </a:tblGrid>
              <a:tr h="365750">
                <a:tc>
                  <a:txBody>
                    <a:bodyPr/>
                    <a:lstStyle/>
                    <a:p>
                      <a:pPr indent="0" lvl="0" marL="0" marR="0" rtl="1" algn="r">
                        <a:spcBef>
                          <a:spcPts val="0"/>
                        </a:spcBef>
                        <a:spcAft>
                          <a:spcPts val="0"/>
                        </a:spcAft>
                        <a:buNone/>
                      </a:pPr>
                      <a:r>
                        <a:t/>
                      </a:r>
                      <a:endParaRPr sz="1800"/>
                    </a:p>
                  </a:txBody>
                  <a:tcPr marT="45725" marB="45725" marR="91450" marL="91450">
                    <a:lnL cap="flat" cmpd="sng" w="9525">
                      <a:solidFill>
                        <a:srgbClr val="000000">
                          <a:alpha val="0"/>
                        </a:srgbClr>
                      </a:solidFill>
                      <a:prstDash val="solid"/>
                      <a:round/>
                      <a:headEnd len="sm" w="sm" type="none"/>
                      <a:tailEnd len="sm" w="sm" type="none"/>
                    </a:lnL>
                    <a:lnR cap="flat" cmpd="sng" w="57150">
                      <a:solidFill>
                        <a:srgbClr val="000000"/>
                      </a:solidFill>
                      <a:prstDash val="dash"/>
                      <a:round/>
                      <a:headEnd len="sm" w="sm" type="none"/>
                      <a:tailEnd len="sm" w="sm" type="none"/>
                    </a:lnR>
                    <a:lnT cap="flat" cmpd="sng" w="9525">
                      <a:solidFill>
                        <a:srgbClr val="000000">
                          <a:alpha val="0"/>
                        </a:srgbClr>
                      </a:solidFill>
                      <a:prstDash val="solid"/>
                      <a:round/>
                      <a:headEnd len="sm" w="sm" type="none"/>
                      <a:tailEnd len="sm" w="sm" type="none"/>
                    </a:lnT>
                    <a:lnB cap="flat" cmpd="sng" w="57150">
                      <a:solidFill>
                        <a:srgbClr val="000000"/>
                      </a:solidFill>
                      <a:prstDash val="dash"/>
                      <a:round/>
                      <a:headEnd len="sm" w="sm" type="none"/>
                      <a:tailEnd len="sm" w="sm" type="none"/>
                    </a:lnB>
                  </a:tcPr>
                </a:tc>
                <a:tc>
                  <a:txBody>
                    <a:bodyPr/>
                    <a:lstStyle/>
                    <a:p>
                      <a:pPr indent="0" lvl="0" marL="0" marR="0" rtl="1" algn="r">
                        <a:spcBef>
                          <a:spcPts val="0"/>
                        </a:spcBef>
                        <a:spcAft>
                          <a:spcPts val="0"/>
                        </a:spcAft>
                        <a:buNone/>
                      </a:pPr>
                      <a:r>
                        <a:t/>
                      </a:r>
                      <a:endParaRPr sz="1800"/>
                    </a:p>
                  </a:txBody>
                  <a:tcPr marT="45725" marB="45725" marR="91450" marL="91450">
                    <a:lnL cap="flat" cmpd="sng" w="57150">
                      <a:solidFill>
                        <a:srgbClr val="000000"/>
                      </a:solidFill>
                      <a:prstDash val="dash"/>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57150">
                      <a:solidFill>
                        <a:srgbClr val="000000"/>
                      </a:solidFill>
                      <a:prstDash val="dash"/>
                      <a:round/>
                      <a:headEnd len="sm" w="sm" type="none"/>
                      <a:tailEnd len="sm" w="sm" type="none"/>
                    </a:lnB>
                  </a:tcPr>
                </a:tc>
              </a:tr>
              <a:tr h="370850">
                <a:tc>
                  <a:txBody>
                    <a:bodyPr/>
                    <a:lstStyle/>
                    <a:p>
                      <a:pPr indent="0" lvl="0" marL="0" marR="0" rtl="1" algn="r">
                        <a:spcBef>
                          <a:spcPts val="0"/>
                        </a:spcBef>
                        <a:spcAft>
                          <a:spcPts val="0"/>
                        </a:spcAft>
                        <a:buNone/>
                      </a:pPr>
                      <a:r>
                        <a:t/>
                      </a:r>
                      <a:endParaRPr sz="1800"/>
                    </a:p>
                  </a:txBody>
                  <a:tcPr marT="45725" marB="45725" marR="91450" marL="91450">
                    <a:lnL cap="flat" cmpd="sng" w="9525">
                      <a:solidFill>
                        <a:srgbClr val="000000">
                          <a:alpha val="0"/>
                        </a:srgbClr>
                      </a:solidFill>
                      <a:prstDash val="solid"/>
                      <a:round/>
                      <a:headEnd len="sm" w="sm" type="none"/>
                      <a:tailEnd len="sm" w="sm" type="none"/>
                    </a:lnL>
                    <a:lnR cap="flat" cmpd="sng" w="57150">
                      <a:solidFill>
                        <a:srgbClr val="000000"/>
                      </a:solidFill>
                      <a:prstDash val="dash"/>
                      <a:round/>
                      <a:headEnd len="sm" w="sm" type="none"/>
                      <a:tailEnd len="sm" w="sm" type="none"/>
                    </a:lnR>
                    <a:lnT cap="flat" cmpd="sng" w="57150">
                      <a:solidFill>
                        <a:srgbClr val="000000"/>
                      </a:solidFill>
                      <a:prstDash val="dash"/>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1" algn="r">
                        <a:spcBef>
                          <a:spcPts val="0"/>
                        </a:spcBef>
                        <a:spcAft>
                          <a:spcPts val="0"/>
                        </a:spcAft>
                        <a:buNone/>
                      </a:pPr>
                      <a:r>
                        <a:t/>
                      </a:r>
                      <a:endParaRPr sz="1800"/>
                    </a:p>
                  </a:txBody>
                  <a:tcPr marT="45725" marB="45725" marR="91450" marL="91450">
                    <a:lnL cap="flat" cmpd="sng" w="57150">
                      <a:solidFill>
                        <a:srgbClr val="000000"/>
                      </a:solidFill>
                      <a:prstDash val="dash"/>
                      <a:round/>
                      <a:headEnd len="sm" w="sm" type="none"/>
                      <a:tailEnd len="sm" w="sm" type="none"/>
                    </a:lnL>
                    <a:lnR cap="flat" cmpd="sng" w="9525">
                      <a:solidFill>
                        <a:srgbClr val="000000">
                          <a:alpha val="0"/>
                        </a:srgbClr>
                      </a:solidFill>
                      <a:prstDash val="solid"/>
                      <a:round/>
                      <a:headEnd len="sm" w="sm" type="none"/>
                      <a:tailEnd len="sm" w="sm" type="none"/>
                    </a:lnR>
                    <a:lnT cap="flat" cmpd="sng" w="57150">
                      <a:solidFill>
                        <a:srgbClr val="000000"/>
                      </a:solidFill>
                      <a:prstDash val="dash"/>
                      <a:round/>
                      <a:headEnd len="sm" w="sm" type="none"/>
                      <a:tailEnd len="sm" w="sm" type="none"/>
                    </a:lnT>
                    <a:lnB cap="flat" cmpd="sng" w="9525">
                      <a:solidFill>
                        <a:srgbClr val="000000">
                          <a:alpha val="0"/>
                        </a:srgbClr>
                      </a:solidFill>
                      <a:prstDash val="solid"/>
                      <a:round/>
                      <a:headEnd len="sm" w="sm" type="none"/>
                      <a:tailEnd len="sm" w="sm" type="none"/>
                    </a:lnB>
                  </a:tcPr>
                </a:tc>
              </a:tr>
            </a:tbl>
          </a:graphicData>
        </a:graphic>
      </p:graphicFrame>
      <p:sp>
        <p:nvSpPr>
          <p:cNvPr id="119" name="Google Shape;119;p3"/>
          <p:cNvSpPr txBox="1"/>
          <p:nvPr>
            <p:ph idx="12" type="sldNum"/>
          </p:nvPr>
        </p:nvSpPr>
        <p:spPr>
          <a:xfrm>
            <a:off x="4914900" y="9020175"/>
            <a:ext cx="1600200" cy="688975"/>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dk1"/>
              </a:buClr>
              <a:buSzPts val="1400"/>
              <a:buFont typeface="Arial"/>
              <a:buNone/>
            </a:pPr>
            <a:fld id="{00000000-1234-1234-1234-123412341234}" type="slidenum">
              <a:rPr b="0" i="0" lang="en-US" sz="1400" u="none" cap="none" strike="noStrike">
                <a:solidFill>
                  <a:schemeClr val="dk1"/>
                </a:solidFill>
                <a:latin typeface="Arial"/>
                <a:ea typeface="Arial"/>
                <a:cs typeface="Arial"/>
                <a:sym typeface="Arial"/>
              </a:rPr>
              <a:t>‹#›</a:t>
            </a:fld>
            <a:endParaRPr b="0" i="0" sz="1400" u="none" cap="none" strike="noStrike">
              <a:solidFill>
                <a:schemeClr val="dk1"/>
              </a:solidFill>
              <a:latin typeface="Arial"/>
              <a:ea typeface="Arial"/>
              <a:cs typeface="Arial"/>
              <a:sym typeface="Arial"/>
            </a:endParaRPr>
          </a:p>
        </p:txBody>
      </p:sp>
      <p:pic>
        <p:nvPicPr>
          <p:cNvPr descr="A blue and white logo&#10;&#10;Description automatically generated" id="120" name="Google Shape;120;p3"/>
          <p:cNvPicPr preferRelativeResize="0"/>
          <p:nvPr/>
        </p:nvPicPr>
        <p:blipFill rotWithShape="1">
          <a:blip r:embed="rId3">
            <a:alphaModFix/>
          </a:blip>
          <a:srcRect b="0" l="0" r="0" t="0"/>
          <a:stretch/>
        </p:blipFill>
        <p:spPr>
          <a:xfrm>
            <a:off x="3429000" y="232485"/>
            <a:ext cx="3256085" cy="585078"/>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4"/>
          <p:cNvSpPr txBox="1"/>
          <p:nvPr/>
        </p:nvSpPr>
        <p:spPr>
          <a:xfrm>
            <a:off x="620713" y="4376738"/>
            <a:ext cx="5616575" cy="1084262"/>
          </a:xfrm>
          <a:prstGeom prst="rect">
            <a:avLst/>
          </a:prstGeom>
          <a:noFill/>
          <a:ln>
            <a:noFill/>
          </a:ln>
        </p:spPr>
        <p:txBody>
          <a:bodyPr anchorCtr="0" anchor="t" bIns="45700" lIns="91425" spcFirstLastPara="1" rIns="91425" wrap="square" tIns="45700">
            <a:spAutoFit/>
          </a:bodyPr>
          <a:lstStyle/>
          <a:p>
            <a:pPr indent="0" lvl="0" marL="0" marR="0" rtl="0" algn="l">
              <a:lnSpc>
                <a:spcPct val="85000"/>
              </a:lnSpc>
              <a:spcBef>
                <a:spcPts val="0"/>
              </a:spcBef>
              <a:spcAft>
                <a:spcPts val="0"/>
              </a:spcAft>
              <a:buClr>
                <a:schemeClr val="dk1"/>
              </a:buClr>
              <a:buSzPts val="1300"/>
              <a:buFont typeface="Arial"/>
              <a:buNone/>
            </a:pPr>
            <a:r>
              <a:rPr b="1" i="0" lang="en-US" sz="1300" u="none" cap="none" strike="noStrike">
                <a:solidFill>
                  <a:schemeClr val="dk1"/>
                </a:solidFill>
                <a:latin typeface="Arial"/>
                <a:ea typeface="Arial"/>
                <a:cs typeface="Arial"/>
                <a:sym typeface="Arial"/>
              </a:rPr>
              <a:t>Space analysis: </a:t>
            </a:r>
            <a:endParaRPr/>
          </a:p>
          <a:p>
            <a:pPr indent="0" lvl="0" marL="0" marR="0" rtl="0" algn="l">
              <a:lnSpc>
                <a:spcPct val="85000"/>
              </a:lnSpc>
              <a:spcBef>
                <a:spcPts val="780"/>
              </a:spcBef>
              <a:spcAft>
                <a:spcPts val="0"/>
              </a:spcAft>
              <a:buClr>
                <a:schemeClr val="dk1"/>
              </a:buClr>
              <a:buSzPts val="1200"/>
              <a:buFont typeface="Arial"/>
              <a:buNone/>
            </a:pPr>
            <a:r>
              <a:t/>
            </a:r>
            <a:endParaRPr b="1" i="0" sz="1200" u="none" cap="none" strike="noStrike">
              <a:solidFill>
                <a:schemeClr val="dk1"/>
              </a:solidFill>
              <a:latin typeface="Arial"/>
              <a:ea typeface="Arial"/>
              <a:cs typeface="Arial"/>
              <a:sym typeface="Arial"/>
            </a:endParaRPr>
          </a:p>
          <a:p>
            <a:pPr indent="0" lvl="0" marL="0" marR="0" rtl="0" algn="l">
              <a:lnSpc>
                <a:spcPct val="85000"/>
              </a:lnSpc>
              <a:spcBef>
                <a:spcPts val="78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l">
              <a:lnSpc>
                <a:spcPct val="85000"/>
              </a:lnSpc>
              <a:spcBef>
                <a:spcPts val="78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p:txBody>
      </p:sp>
      <p:sp>
        <p:nvSpPr>
          <p:cNvPr id="126" name="Google Shape;126;p4"/>
          <p:cNvSpPr txBox="1"/>
          <p:nvPr/>
        </p:nvSpPr>
        <p:spPr>
          <a:xfrm>
            <a:off x="549275" y="1023145"/>
            <a:ext cx="5616575" cy="4144962"/>
          </a:xfrm>
          <a:prstGeom prst="rect">
            <a:avLst/>
          </a:prstGeom>
          <a:noFill/>
          <a:ln>
            <a:noFill/>
          </a:ln>
        </p:spPr>
        <p:txBody>
          <a:bodyPr anchorCtr="0" anchor="t" bIns="45700" lIns="91425" spcFirstLastPara="1" rIns="91425" wrap="square" tIns="45700">
            <a:spAutoFit/>
          </a:bodyPr>
          <a:lstStyle/>
          <a:p>
            <a:pPr indent="0" lvl="0" marL="0" marR="0" rtl="0" algn="l">
              <a:lnSpc>
                <a:spcPct val="85000"/>
              </a:lnSpc>
              <a:spcBef>
                <a:spcPts val="0"/>
              </a:spcBef>
              <a:spcAft>
                <a:spcPts val="0"/>
              </a:spcAft>
              <a:buClr>
                <a:schemeClr val="dk1"/>
              </a:buClr>
              <a:buSzPts val="1300"/>
              <a:buFont typeface="Arial"/>
              <a:buNone/>
            </a:pPr>
            <a:r>
              <a:rPr b="1" i="0" lang="en-US" sz="1300" u="none" cap="none" strike="noStrike">
                <a:solidFill>
                  <a:schemeClr val="dk1"/>
                </a:solidFill>
                <a:latin typeface="Arial"/>
                <a:ea typeface="Arial"/>
                <a:cs typeface="Arial"/>
                <a:sym typeface="Arial"/>
              </a:rPr>
              <a:t>Occlusal features.</a:t>
            </a:r>
            <a:endParaRPr/>
          </a:p>
          <a:p>
            <a:pPr indent="0" lvl="0" marL="0" marR="0" rtl="0" algn="l">
              <a:lnSpc>
                <a:spcPct val="85000"/>
              </a:lnSpc>
              <a:spcBef>
                <a:spcPts val="780"/>
              </a:spcBef>
              <a:spcAft>
                <a:spcPts val="0"/>
              </a:spcAft>
              <a:buClr>
                <a:schemeClr val="dk1"/>
              </a:buClr>
              <a:buSzPts val="1200"/>
              <a:buFont typeface="Arial"/>
              <a:buNone/>
            </a:pPr>
            <a:r>
              <a:rPr b="1" i="0" lang="en-US" sz="1200" u="none" cap="none" strike="noStrike">
                <a:solidFill>
                  <a:schemeClr val="dk1"/>
                </a:solidFill>
                <a:latin typeface="Arial"/>
                <a:ea typeface="Arial"/>
                <a:cs typeface="Arial"/>
                <a:sym typeface="Arial"/>
              </a:rPr>
              <a:t>Incisor relationship:</a:t>
            </a:r>
            <a:endParaRPr/>
          </a:p>
          <a:p>
            <a:pPr indent="0" lvl="0" marL="0" marR="0" rtl="0" algn="l">
              <a:lnSpc>
                <a:spcPct val="85000"/>
              </a:lnSpc>
              <a:spcBef>
                <a:spcPts val="780"/>
              </a:spcBef>
              <a:spcAft>
                <a:spcPts val="0"/>
              </a:spcAft>
              <a:buClr>
                <a:schemeClr val="dk1"/>
              </a:buClr>
              <a:buSzPts val="1200"/>
              <a:buFont typeface="Arial"/>
              <a:buNone/>
            </a:pPr>
            <a:r>
              <a:rPr b="1" i="0" lang="en-US" sz="1200" u="none" cap="none" strike="noStrike">
                <a:solidFill>
                  <a:schemeClr val="dk1"/>
                </a:solidFill>
                <a:latin typeface="Arial"/>
                <a:ea typeface="Arial"/>
                <a:cs typeface="Arial"/>
                <a:sym typeface="Arial"/>
              </a:rPr>
              <a:t>Overjet (mm):</a:t>
            </a:r>
            <a:endParaRPr/>
          </a:p>
          <a:p>
            <a:pPr indent="0" lvl="0" marL="0" marR="0" rtl="0" algn="l">
              <a:lnSpc>
                <a:spcPct val="85000"/>
              </a:lnSpc>
              <a:spcBef>
                <a:spcPts val="780"/>
              </a:spcBef>
              <a:spcAft>
                <a:spcPts val="0"/>
              </a:spcAft>
              <a:buClr>
                <a:schemeClr val="dk1"/>
              </a:buClr>
              <a:buSzPts val="1200"/>
              <a:buFont typeface="Arial"/>
              <a:buNone/>
            </a:pPr>
            <a:r>
              <a:rPr b="1" i="0" lang="en-US" sz="1200" u="none" cap="none" strike="noStrike">
                <a:solidFill>
                  <a:schemeClr val="dk1"/>
                </a:solidFill>
                <a:latin typeface="Arial"/>
                <a:ea typeface="Arial"/>
                <a:cs typeface="Arial"/>
                <a:sym typeface="Arial"/>
              </a:rPr>
              <a:t>Overbite:</a:t>
            </a:r>
            <a:endParaRPr/>
          </a:p>
          <a:p>
            <a:pPr indent="0" lvl="0" marL="0" marR="0" rtl="0" algn="l">
              <a:lnSpc>
                <a:spcPct val="85000"/>
              </a:lnSpc>
              <a:spcBef>
                <a:spcPts val="780"/>
              </a:spcBef>
              <a:spcAft>
                <a:spcPts val="0"/>
              </a:spcAft>
              <a:buClr>
                <a:schemeClr val="dk1"/>
              </a:buClr>
              <a:buSzPts val="1200"/>
              <a:buFont typeface="Arial"/>
              <a:buNone/>
            </a:pPr>
            <a:r>
              <a:rPr b="1" i="0" lang="en-US" sz="1200" u="none" cap="none" strike="noStrike">
                <a:solidFill>
                  <a:schemeClr val="dk1"/>
                </a:solidFill>
                <a:latin typeface="Arial"/>
                <a:ea typeface="Arial"/>
                <a:cs typeface="Arial"/>
                <a:sym typeface="Arial"/>
              </a:rPr>
              <a:t>Centrelines:</a:t>
            </a:r>
            <a:endParaRPr/>
          </a:p>
          <a:p>
            <a:pPr indent="0" lvl="0" marL="0" marR="0" rtl="0" algn="l">
              <a:lnSpc>
                <a:spcPct val="85000"/>
              </a:lnSpc>
              <a:spcBef>
                <a:spcPts val="780"/>
              </a:spcBef>
              <a:spcAft>
                <a:spcPts val="0"/>
              </a:spcAft>
              <a:buClr>
                <a:schemeClr val="dk1"/>
              </a:buClr>
              <a:buSzPts val="1200"/>
              <a:buFont typeface="Arial"/>
              <a:buNone/>
            </a:pPr>
            <a:r>
              <a:rPr b="1" i="0" lang="en-US" sz="1200" u="none" cap="none" strike="noStrike">
                <a:solidFill>
                  <a:schemeClr val="dk1"/>
                </a:solidFill>
                <a:latin typeface="Arial"/>
                <a:ea typeface="Arial"/>
                <a:cs typeface="Arial"/>
                <a:sym typeface="Arial"/>
              </a:rPr>
              <a:t>Left buccal segments Relation:</a:t>
            </a:r>
            <a:endParaRPr/>
          </a:p>
          <a:p>
            <a:pPr indent="0" lvl="0" marL="0" marR="0" rtl="0" algn="l">
              <a:lnSpc>
                <a:spcPct val="85000"/>
              </a:lnSpc>
              <a:spcBef>
                <a:spcPts val="780"/>
              </a:spcBef>
              <a:spcAft>
                <a:spcPts val="0"/>
              </a:spcAft>
              <a:buClr>
                <a:schemeClr val="dk1"/>
              </a:buClr>
              <a:buSzPts val="1200"/>
              <a:buFont typeface="Arial"/>
              <a:buNone/>
            </a:pPr>
            <a:r>
              <a:rPr b="1" i="0" lang="en-US" sz="1200" u="none" cap="none" strike="noStrike">
                <a:solidFill>
                  <a:schemeClr val="dk1"/>
                </a:solidFill>
                <a:latin typeface="Arial"/>
                <a:ea typeface="Arial"/>
                <a:cs typeface="Arial"/>
                <a:sym typeface="Arial"/>
              </a:rPr>
              <a:t>Right buccal segments Relation:</a:t>
            </a:r>
            <a:endParaRPr/>
          </a:p>
          <a:p>
            <a:pPr indent="0" lvl="0" marL="0" marR="0" rtl="0" algn="l">
              <a:lnSpc>
                <a:spcPct val="85000"/>
              </a:lnSpc>
              <a:spcBef>
                <a:spcPts val="780"/>
              </a:spcBef>
              <a:spcAft>
                <a:spcPts val="0"/>
              </a:spcAft>
              <a:buClr>
                <a:schemeClr val="dk1"/>
              </a:buClr>
              <a:buSzPts val="1200"/>
              <a:buFont typeface="Arial"/>
              <a:buNone/>
            </a:pPr>
            <a:r>
              <a:rPr b="1" i="0" lang="en-US" sz="1200" u="none" cap="none" strike="noStrike">
                <a:solidFill>
                  <a:schemeClr val="dk1"/>
                </a:solidFill>
                <a:latin typeface="Arial"/>
                <a:ea typeface="Arial"/>
                <a:cs typeface="Arial"/>
                <a:sym typeface="Arial"/>
              </a:rPr>
              <a:t>Crossbites: </a:t>
            </a:r>
            <a:endParaRPr/>
          </a:p>
          <a:p>
            <a:pPr indent="0" lvl="0" marL="0" marR="0" rtl="0" algn="l">
              <a:lnSpc>
                <a:spcPct val="85000"/>
              </a:lnSpc>
              <a:spcBef>
                <a:spcPts val="780"/>
              </a:spcBef>
              <a:spcAft>
                <a:spcPts val="0"/>
              </a:spcAft>
              <a:buClr>
                <a:schemeClr val="dk1"/>
              </a:buClr>
              <a:buSzPts val="1200"/>
              <a:buFont typeface="Arial"/>
              <a:buNone/>
            </a:pPr>
            <a:r>
              <a:t/>
            </a:r>
            <a:endParaRPr b="1" i="0" sz="1200" u="none" cap="none" strike="noStrike">
              <a:solidFill>
                <a:schemeClr val="dk1"/>
              </a:solidFill>
              <a:latin typeface="Arial"/>
              <a:ea typeface="Arial"/>
              <a:cs typeface="Arial"/>
              <a:sym typeface="Arial"/>
            </a:endParaRPr>
          </a:p>
          <a:p>
            <a:pPr indent="0" lvl="0" marL="0" marR="0" rtl="0" algn="l">
              <a:lnSpc>
                <a:spcPct val="85000"/>
              </a:lnSpc>
              <a:spcBef>
                <a:spcPts val="780"/>
              </a:spcBef>
              <a:spcAft>
                <a:spcPts val="0"/>
              </a:spcAft>
              <a:buClr>
                <a:schemeClr val="dk1"/>
              </a:buClr>
              <a:buSzPts val="1200"/>
              <a:buFont typeface="Arial"/>
              <a:buNone/>
            </a:pPr>
            <a:r>
              <a:rPr b="1" i="0" lang="en-US" sz="1200" u="none" cap="none" strike="noStrike">
                <a:solidFill>
                  <a:schemeClr val="dk1"/>
                </a:solidFill>
                <a:latin typeface="Arial"/>
                <a:ea typeface="Arial"/>
                <a:cs typeface="Arial"/>
                <a:sym typeface="Arial"/>
              </a:rPr>
              <a:t>  </a:t>
            </a:r>
            <a:endParaRPr/>
          </a:p>
          <a:p>
            <a:pPr indent="0" lvl="0" marL="0" marR="0" rtl="0" algn="l">
              <a:lnSpc>
                <a:spcPct val="85000"/>
              </a:lnSpc>
              <a:spcBef>
                <a:spcPts val="780"/>
              </a:spcBef>
              <a:spcAft>
                <a:spcPts val="0"/>
              </a:spcAft>
              <a:buClr>
                <a:schemeClr val="dk1"/>
              </a:buClr>
              <a:buSzPts val="1200"/>
              <a:buFont typeface="Arial"/>
              <a:buNone/>
            </a:pPr>
            <a:r>
              <a:t/>
            </a:r>
            <a:endParaRPr b="1" i="0" sz="1200" u="none" cap="none" strike="noStrike">
              <a:solidFill>
                <a:schemeClr val="dk1"/>
              </a:solidFill>
              <a:latin typeface="Arial"/>
              <a:ea typeface="Arial"/>
              <a:cs typeface="Arial"/>
              <a:sym typeface="Arial"/>
            </a:endParaRPr>
          </a:p>
          <a:p>
            <a:pPr indent="0" lvl="0" marL="0" marR="0" rtl="0" algn="l">
              <a:lnSpc>
                <a:spcPct val="85000"/>
              </a:lnSpc>
              <a:spcBef>
                <a:spcPts val="780"/>
              </a:spcBef>
              <a:spcAft>
                <a:spcPts val="0"/>
              </a:spcAft>
              <a:buClr>
                <a:schemeClr val="dk1"/>
              </a:buClr>
              <a:buSzPts val="1200"/>
              <a:buFont typeface="Arial"/>
              <a:buNone/>
            </a:pPr>
            <a:r>
              <a:rPr b="1" i="0" lang="en-US" sz="1200" u="none" cap="none" strike="noStrike">
                <a:solidFill>
                  <a:schemeClr val="dk1"/>
                </a:solidFill>
                <a:latin typeface="Arial"/>
                <a:ea typeface="Arial"/>
                <a:cs typeface="Arial"/>
                <a:sym typeface="Arial"/>
              </a:rPr>
              <a:t>Other occlusal features:</a:t>
            </a:r>
            <a:endParaRPr/>
          </a:p>
          <a:p>
            <a:pPr indent="0" lvl="0" marL="0" marR="0" rtl="0" algn="l">
              <a:lnSpc>
                <a:spcPct val="85000"/>
              </a:lnSpc>
              <a:spcBef>
                <a:spcPts val="780"/>
              </a:spcBef>
              <a:spcAft>
                <a:spcPts val="0"/>
              </a:spcAft>
              <a:buClr>
                <a:schemeClr val="dk1"/>
              </a:buClr>
              <a:buSzPts val="1200"/>
              <a:buFont typeface="Arial"/>
              <a:buNone/>
            </a:pPr>
            <a:r>
              <a:t/>
            </a:r>
            <a:endParaRPr b="1" i="0" sz="1200" u="none" cap="none" strike="noStrike">
              <a:solidFill>
                <a:schemeClr val="dk1"/>
              </a:solidFill>
              <a:latin typeface="Arial"/>
              <a:ea typeface="Arial"/>
              <a:cs typeface="Arial"/>
              <a:sym typeface="Arial"/>
            </a:endParaRPr>
          </a:p>
          <a:p>
            <a:pPr indent="0" lvl="0" marL="0" marR="0" rtl="0" algn="l">
              <a:lnSpc>
                <a:spcPct val="85000"/>
              </a:lnSpc>
              <a:spcBef>
                <a:spcPts val="780"/>
              </a:spcBef>
              <a:spcAft>
                <a:spcPts val="0"/>
              </a:spcAft>
              <a:buClr>
                <a:schemeClr val="dk1"/>
              </a:buClr>
              <a:buSzPts val="1200"/>
              <a:buFont typeface="Arial"/>
              <a:buNone/>
            </a:pPr>
            <a:r>
              <a:t/>
            </a:r>
            <a:endParaRPr b="1" i="0" sz="1200" u="none" cap="none" strike="noStrike">
              <a:solidFill>
                <a:schemeClr val="dk1"/>
              </a:solidFill>
              <a:latin typeface="Arial"/>
              <a:ea typeface="Arial"/>
              <a:cs typeface="Arial"/>
              <a:sym typeface="Arial"/>
            </a:endParaRPr>
          </a:p>
          <a:p>
            <a:pPr indent="0" lvl="0" marL="0" marR="0" rtl="0" algn="l">
              <a:lnSpc>
                <a:spcPct val="85000"/>
              </a:lnSpc>
              <a:spcBef>
                <a:spcPts val="780"/>
              </a:spcBef>
              <a:spcAft>
                <a:spcPts val="0"/>
              </a:spcAft>
              <a:buClr>
                <a:schemeClr val="dk1"/>
              </a:buClr>
              <a:buSzPts val="1200"/>
              <a:buFont typeface="Arial"/>
              <a:buNone/>
            </a:pPr>
            <a:r>
              <a:t/>
            </a:r>
            <a:endParaRPr b="1" i="0" sz="1200" u="none" cap="none" strike="noStrike">
              <a:solidFill>
                <a:schemeClr val="dk1"/>
              </a:solidFill>
              <a:latin typeface="Arial"/>
              <a:ea typeface="Arial"/>
              <a:cs typeface="Arial"/>
              <a:sym typeface="Arial"/>
            </a:endParaRPr>
          </a:p>
        </p:txBody>
      </p:sp>
      <p:sp>
        <p:nvSpPr>
          <p:cNvPr id="127" name="Google Shape;127;p4"/>
          <p:cNvSpPr txBox="1"/>
          <p:nvPr>
            <p:ph idx="12" type="sldNum"/>
          </p:nvPr>
        </p:nvSpPr>
        <p:spPr>
          <a:xfrm>
            <a:off x="4914900" y="9020175"/>
            <a:ext cx="1600200" cy="688975"/>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dk1"/>
              </a:buClr>
              <a:buSzPts val="1400"/>
              <a:buFont typeface="Arial"/>
              <a:buNone/>
            </a:pPr>
            <a:fld id="{00000000-1234-1234-1234-123412341234}" type="slidenum">
              <a:rPr b="0" i="0" lang="en-US" sz="1400" u="none" cap="none" strike="noStrike">
                <a:solidFill>
                  <a:schemeClr val="dk1"/>
                </a:solidFill>
                <a:latin typeface="Arial"/>
                <a:ea typeface="Arial"/>
                <a:cs typeface="Arial"/>
                <a:sym typeface="Arial"/>
              </a:rPr>
              <a:t>‹#›</a:t>
            </a:fld>
            <a:endParaRPr b="0" i="0" sz="1400" u="none" cap="none" strike="noStrike">
              <a:solidFill>
                <a:schemeClr val="dk1"/>
              </a:solidFill>
              <a:latin typeface="Arial"/>
              <a:ea typeface="Arial"/>
              <a:cs typeface="Arial"/>
              <a:sym typeface="Arial"/>
            </a:endParaRPr>
          </a:p>
        </p:txBody>
      </p:sp>
      <p:graphicFrame>
        <p:nvGraphicFramePr>
          <p:cNvPr id="128" name="Google Shape;128;p4"/>
          <p:cNvGraphicFramePr/>
          <p:nvPr/>
        </p:nvGraphicFramePr>
        <p:xfrm>
          <a:off x="2349500" y="2865438"/>
          <a:ext cx="3000000" cy="3000000"/>
        </p:xfrm>
        <a:graphic>
          <a:graphicData uri="http://schemas.openxmlformats.org/drawingml/2006/table">
            <a:tbl>
              <a:tblPr bandRow="1" firstRow="1">
                <a:noFill/>
                <a:tableStyleId>{5584599B-4229-4F1C-916C-CAC4A6E1BE6C}</a:tableStyleId>
              </a:tblPr>
              <a:tblGrid>
                <a:gridCol w="1008075"/>
                <a:gridCol w="1008075"/>
              </a:tblGrid>
              <a:tr h="365925">
                <a:tc>
                  <a:txBody>
                    <a:bodyPr/>
                    <a:lstStyle/>
                    <a:p>
                      <a:pPr indent="0" lvl="0" marL="0" marR="0" rtl="1" algn="r">
                        <a:spcBef>
                          <a:spcPts val="0"/>
                        </a:spcBef>
                        <a:spcAft>
                          <a:spcPts val="0"/>
                        </a:spcAft>
                        <a:buNone/>
                      </a:pPr>
                      <a:r>
                        <a:t/>
                      </a:r>
                      <a:endParaRPr sz="1800"/>
                    </a:p>
                  </a:txBody>
                  <a:tcPr marT="45675" marB="45675" marR="91425" marL="91425">
                    <a:lnL cap="flat" cmpd="sng" w="9525">
                      <a:solidFill>
                        <a:srgbClr val="000000">
                          <a:alpha val="0"/>
                        </a:srgbClr>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1" algn="r">
                        <a:spcBef>
                          <a:spcPts val="0"/>
                        </a:spcBef>
                        <a:spcAft>
                          <a:spcPts val="0"/>
                        </a:spcAft>
                        <a:buNone/>
                      </a:pPr>
                      <a:r>
                        <a:t/>
                      </a:r>
                      <a:endParaRPr sz="1800"/>
                    </a:p>
                  </a:txBody>
                  <a:tcPr marT="45675" marB="45675" marR="91425" marL="91425">
                    <a:lnL cap="flat" cmpd="sng" w="12700">
                      <a:solidFill>
                        <a:srgbClr val="000000"/>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tcPr>
                </a:tc>
              </a:tr>
              <a:tr h="365925">
                <a:tc>
                  <a:txBody>
                    <a:bodyPr/>
                    <a:lstStyle/>
                    <a:p>
                      <a:pPr indent="0" lvl="0" marL="0" marR="0" rtl="1" algn="r">
                        <a:spcBef>
                          <a:spcPts val="0"/>
                        </a:spcBef>
                        <a:spcAft>
                          <a:spcPts val="0"/>
                        </a:spcAft>
                        <a:buNone/>
                      </a:pPr>
                      <a:r>
                        <a:t/>
                      </a:r>
                      <a:endParaRPr sz="1800"/>
                    </a:p>
                  </a:txBody>
                  <a:tcPr marT="45675" marB="45675" marR="91425" marL="91425">
                    <a:lnL cap="flat" cmpd="sng" w="9525">
                      <a:solidFill>
                        <a:srgbClr val="000000">
                          <a:alpha val="0"/>
                        </a:srgbClr>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1" algn="r">
                        <a:spcBef>
                          <a:spcPts val="0"/>
                        </a:spcBef>
                        <a:spcAft>
                          <a:spcPts val="0"/>
                        </a:spcAft>
                        <a:buNone/>
                      </a:pPr>
                      <a:r>
                        <a:t/>
                      </a:r>
                      <a:endParaRPr sz="1800"/>
                    </a:p>
                  </a:txBody>
                  <a:tcPr marT="45675" marB="45675" marR="91425" marL="91425">
                    <a:lnL cap="flat" cmpd="sng" w="12700">
                      <a:solidFill>
                        <a:srgbClr val="000000"/>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bl>
          </a:graphicData>
        </a:graphic>
      </p:graphicFrame>
      <p:pic>
        <p:nvPicPr>
          <p:cNvPr descr="A blue and white logo&#10;&#10;Description automatically generated" id="129" name="Google Shape;129;p4"/>
          <p:cNvPicPr preferRelativeResize="0"/>
          <p:nvPr/>
        </p:nvPicPr>
        <p:blipFill rotWithShape="1">
          <a:blip r:embed="rId3">
            <a:alphaModFix/>
          </a:blip>
          <a:srcRect b="0" l="0" r="0" t="0"/>
          <a:stretch/>
        </p:blipFill>
        <p:spPr>
          <a:xfrm>
            <a:off x="3429000" y="232485"/>
            <a:ext cx="3256085" cy="585078"/>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5"/>
          <p:cNvSpPr/>
          <p:nvPr/>
        </p:nvSpPr>
        <p:spPr>
          <a:xfrm>
            <a:off x="476250" y="703541"/>
            <a:ext cx="3108543" cy="369332"/>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Clr>
                <a:schemeClr val="dk1"/>
              </a:buClr>
              <a:buSzPts val="1800"/>
              <a:buFont typeface="Arial"/>
              <a:buNone/>
            </a:pPr>
            <a:r>
              <a:rPr b="0" i="0" lang="en-US" sz="1800" u="none" cap="none" strike="noStrike">
                <a:solidFill>
                  <a:schemeClr val="dk1"/>
                </a:solidFill>
                <a:latin typeface="Arial"/>
                <a:ea typeface="Arial"/>
                <a:cs typeface="Arial"/>
                <a:sym typeface="Arial"/>
              </a:rPr>
              <a:t>Pre-treatment - Photographs</a:t>
            </a:r>
            <a:endParaRPr b="0" i="0" sz="1800" u="none" cap="none" strike="noStrike">
              <a:solidFill>
                <a:schemeClr val="dk1"/>
              </a:solidFill>
              <a:latin typeface="Arial"/>
              <a:ea typeface="Arial"/>
              <a:cs typeface="Arial"/>
              <a:sym typeface="Arial"/>
            </a:endParaRPr>
          </a:p>
        </p:txBody>
      </p:sp>
      <p:sp>
        <p:nvSpPr>
          <p:cNvPr id="136" name="Google Shape;136;p5"/>
          <p:cNvSpPr/>
          <p:nvPr/>
        </p:nvSpPr>
        <p:spPr>
          <a:xfrm>
            <a:off x="2344789" y="1295400"/>
            <a:ext cx="2168092" cy="2568900"/>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37" name="Google Shape;137;p5"/>
          <p:cNvSpPr/>
          <p:nvPr/>
        </p:nvSpPr>
        <p:spPr>
          <a:xfrm>
            <a:off x="4622856" y="1295400"/>
            <a:ext cx="2180359" cy="2552700"/>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38" name="Google Shape;138;p5"/>
          <p:cNvSpPr txBox="1"/>
          <p:nvPr/>
        </p:nvSpPr>
        <p:spPr>
          <a:xfrm>
            <a:off x="4756299" y="2133600"/>
            <a:ext cx="2003857" cy="64633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Clr>
                <a:schemeClr val="dk1"/>
              </a:buClr>
              <a:buSzPts val="1800"/>
              <a:buFont typeface="Arial"/>
              <a:buNone/>
            </a:pPr>
            <a:r>
              <a:rPr b="0" i="0" lang="en-US" sz="1800" u="none" cap="none" strike="noStrike">
                <a:solidFill>
                  <a:schemeClr val="dk1"/>
                </a:solidFill>
                <a:latin typeface="Arial"/>
                <a:ea typeface="Arial"/>
                <a:cs typeface="Arial"/>
                <a:sym typeface="Arial"/>
              </a:rPr>
              <a:t>Extraoral frontal smiling</a:t>
            </a:r>
            <a:endParaRPr/>
          </a:p>
        </p:txBody>
      </p:sp>
      <p:sp>
        <p:nvSpPr>
          <p:cNvPr id="139" name="Google Shape;139;p5"/>
          <p:cNvSpPr/>
          <p:nvPr/>
        </p:nvSpPr>
        <p:spPr>
          <a:xfrm>
            <a:off x="57190" y="1304925"/>
            <a:ext cx="2192338" cy="2540000"/>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40" name="Google Shape;140;p5"/>
          <p:cNvSpPr txBox="1"/>
          <p:nvPr/>
        </p:nvSpPr>
        <p:spPr>
          <a:xfrm>
            <a:off x="114380" y="2228850"/>
            <a:ext cx="2095211" cy="36933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Clr>
                <a:schemeClr val="dk1"/>
              </a:buClr>
              <a:buSzPts val="1800"/>
              <a:buFont typeface="Arial"/>
              <a:buNone/>
            </a:pPr>
            <a:r>
              <a:rPr b="0" i="0" lang="en-US" sz="1800" u="none" cap="none" strike="noStrike">
                <a:solidFill>
                  <a:schemeClr val="dk1"/>
                </a:solidFill>
                <a:latin typeface="Arial"/>
                <a:ea typeface="Arial"/>
                <a:cs typeface="Arial"/>
                <a:sym typeface="Arial"/>
              </a:rPr>
              <a:t>Extraoral profile</a:t>
            </a:r>
            <a:endParaRPr/>
          </a:p>
        </p:txBody>
      </p:sp>
      <p:sp>
        <p:nvSpPr>
          <p:cNvPr id="141" name="Google Shape;141;p5"/>
          <p:cNvSpPr txBox="1"/>
          <p:nvPr>
            <p:ph idx="12" type="sldNum"/>
          </p:nvPr>
        </p:nvSpPr>
        <p:spPr>
          <a:xfrm>
            <a:off x="4914900" y="9020175"/>
            <a:ext cx="1600200" cy="688975"/>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dk1"/>
              </a:buClr>
              <a:buSzPts val="1400"/>
              <a:buFont typeface="Arial"/>
              <a:buNone/>
            </a:pPr>
            <a:fld id="{00000000-1234-1234-1234-123412341234}" type="slidenum">
              <a:rPr b="0" i="0" lang="en-US" sz="1400" u="none" cap="none" strike="noStrike">
                <a:solidFill>
                  <a:schemeClr val="dk1"/>
                </a:solidFill>
                <a:latin typeface="Arial"/>
                <a:ea typeface="Arial"/>
                <a:cs typeface="Arial"/>
                <a:sym typeface="Arial"/>
              </a:rPr>
              <a:t>‹#›</a:t>
            </a:fld>
            <a:endParaRPr b="0" i="0" sz="1400" u="none" cap="none" strike="noStrike">
              <a:solidFill>
                <a:schemeClr val="dk1"/>
              </a:solidFill>
              <a:latin typeface="Arial"/>
              <a:ea typeface="Arial"/>
              <a:cs typeface="Arial"/>
              <a:sym typeface="Arial"/>
            </a:endParaRPr>
          </a:p>
        </p:txBody>
      </p:sp>
      <p:sp>
        <p:nvSpPr>
          <p:cNvPr id="142" name="Google Shape;142;p5"/>
          <p:cNvSpPr txBox="1"/>
          <p:nvPr/>
        </p:nvSpPr>
        <p:spPr>
          <a:xfrm>
            <a:off x="2487763" y="2200275"/>
            <a:ext cx="1893022" cy="36933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Clr>
                <a:schemeClr val="dk1"/>
              </a:buClr>
              <a:buSzPts val="1800"/>
              <a:buFont typeface="Arial"/>
              <a:buNone/>
            </a:pPr>
            <a:r>
              <a:rPr b="0" i="0" lang="en-US" sz="1800" u="none" cap="none" strike="noStrike">
                <a:solidFill>
                  <a:schemeClr val="dk1"/>
                </a:solidFill>
                <a:latin typeface="Arial"/>
                <a:ea typeface="Arial"/>
                <a:cs typeface="Arial"/>
                <a:sym typeface="Arial"/>
              </a:rPr>
              <a:t>Extraoral frontal</a:t>
            </a:r>
            <a:endParaRPr/>
          </a:p>
        </p:txBody>
      </p:sp>
      <p:sp>
        <p:nvSpPr>
          <p:cNvPr id="143" name="Google Shape;143;p5"/>
          <p:cNvSpPr/>
          <p:nvPr/>
        </p:nvSpPr>
        <p:spPr>
          <a:xfrm>
            <a:off x="133443" y="4381500"/>
            <a:ext cx="2289175" cy="1738123"/>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44" name="Google Shape;144;p5"/>
          <p:cNvSpPr/>
          <p:nvPr/>
        </p:nvSpPr>
        <p:spPr>
          <a:xfrm>
            <a:off x="4432222" y="4381500"/>
            <a:ext cx="2290762" cy="1738123"/>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45" name="Google Shape;145;p5"/>
          <p:cNvSpPr txBox="1"/>
          <p:nvPr/>
        </p:nvSpPr>
        <p:spPr>
          <a:xfrm>
            <a:off x="2487763" y="4511040"/>
            <a:ext cx="1870075" cy="64611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Arial"/>
                <a:ea typeface="Arial"/>
                <a:cs typeface="Arial"/>
                <a:sym typeface="Arial"/>
              </a:rPr>
              <a:t>Date:</a:t>
            </a:r>
            <a:endParaRPr/>
          </a:p>
          <a:p>
            <a:pPr indent="0" lvl="0" marL="0" marR="0" rtl="0" algn="l">
              <a:spcBef>
                <a:spcPts val="0"/>
              </a:spcBef>
              <a:spcAft>
                <a:spcPts val="0"/>
              </a:spcAft>
              <a:buNone/>
            </a:pPr>
            <a:r>
              <a:rPr lang="en-US" sz="1800">
                <a:solidFill>
                  <a:schemeClr val="dk1"/>
                </a:solidFill>
                <a:latin typeface="Arial"/>
                <a:ea typeface="Arial"/>
                <a:cs typeface="Arial"/>
                <a:sym typeface="Arial"/>
              </a:rPr>
              <a:t>Age:</a:t>
            </a:r>
            <a:endParaRPr/>
          </a:p>
        </p:txBody>
      </p:sp>
      <p:sp>
        <p:nvSpPr>
          <p:cNvPr id="146" name="Google Shape;146;p5"/>
          <p:cNvSpPr/>
          <p:nvPr/>
        </p:nvSpPr>
        <p:spPr>
          <a:xfrm>
            <a:off x="47658" y="6581775"/>
            <a:ext cx="2220335" cy="1460500"/>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b="0" sz="1800" u="none">
              <a:solidFill>
                <a:schemeClr val="dk1"/>
              </a:solidFill>
              <a:latin typeface="Arial"/>
              <a:ea typeface="Arial"/>
              <a:cs typeface="Arial"/>
              <a:sym typeface="Arial"/>
            </a:endParaRPr>
          </a:p>
        </p:txBody>
      </p:sp>
      <p:sp>
        <p:nvSpPr>
          <p:cNvPr id="147" name="Google Shape;147;p5"/>
          <p:cNvSpPr/>
          <p:nvPr/>
        </p:nvSpPr>
        <p:spPr>
          <a:xfrm>
            <a:off x="2382915" y="6581775"/>
            <a:ext cx="2151063" cy="1460974"/>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b="0" sz="1800" u="none">
              <a:solidFill>
                <a:schemeClr val="dk1"/>
              </a:solidFill>
              <a:latin typeface="Arial"/>
              <a:ea typeface="Arial"/>
              <a:cs typeface="Arial"/>
              <a:sym typeface="Arial"/>
            </a:endParaRPr>
          </a:p>
        </p:txBody>
      </p:sp>
      <p:sp>
        <p:nvSpPr>
          <p:cNvPr id="148" name="Google Shape;148;p5"/>
          <p:cNvSpPr/>
          <p:nvPr/>
        </p:nvSpPr>
        <p:spPr>
          <a:xfrm>
            <a:off x="4660982" y="6581775"/>
            <a:ext cx="2151063" cy="1460974"/>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b="0" sz="1800" u="none">
              <a:solidFill>
                <a:schemeClr val="dk1"/>
              </a:solidFill>
              <a:latin typeface="Arial"/>
              <a:ea typeface="Arial"/>
              <a:cs typeface="Arial"/>
              <a:sym typeface="Arial"/>
            </a:endParaRPr>
          </a:p>
        </p:txBody>
      </p:sp>
      <p:sp>
        <p:nvSpPr>
          <p:cNvPr id="149" name="Google Shape;149;p5"/>
          <p:cNvSpPr txBox="1"/>
          <p:nvPr/>
        </p:nvSpPr>
        <p:spPr>
          <a:xfrm>
            <a:off x="324076" y="4953000"/>
            <a:ext cx="1943100" cy="59531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800"/>
              <a:buFont typeface="Arial"/>
              <a:buNone/>
            </a:pPr>
            <a:r>
              <a:rPr b="0" lang="en-US" sz="1800" u="none">
                <a:solidFill>
                  <a:schemeClr val="dk1"/>
                </a:solidFill>
                <a:latin typeface="Arial"/>
                <a:ea typeface="Arial"/>
                <a:cs typeface="Arial"/>
                <a:sym typeface="Arial"/>
              </a:rPr>
              <a:t>Upper occlusal</a:t>
            </a:r>
            <a:endParaRPr/>
          </a:p>
          <a:p>
            <a:pPr indent="0" lvl="0" marL="0" marR="0" rtl="0" algn="l">
              <a:spcBef>
                <a:spcPts val="500"/>
              </a:spcBef>
              <a:spcAft>
                <a:spcPts val="0"/>
              </a:spcAft>
              <a:buClr>
                <a:schemeClr val="dk1"/>
              </a:buClr>
              <a:buSzPts val="1000"/>
              <a:buFont typeface="Arial"/>
              <a:buNone/>
            </a:pPr>
            <a:r>
              <a:t/>
            </a:r>
            <a:endParaRPr b="0" sz="1000" u="none">
              <a:solidFill>
                <a:schemeClr val="dk1"/>
              </a:solidFill>
              <a:latin typeface="Arial"/>
              <a:ea typeface="Arial"/>
              <a:cs typeface="Arial"/>
              <a:sym typeface="Arial"/>
            </a:endParaRPr>
          </a:p>
        </p:txBody>
      </p:sp>
      <p:sp>
        <p:nvSpPr>
          <p:cNvPr id="150" name="Google Shape;150;p5"/>
          <p:cNvSpPr txBox="1"/>
          <p:nvPr/>
        </p:nvSpPr>
        <p:spPr>
          <a:xfrm>
            <a:off x="4699109" y="4953000"/>
            <a:ext cx="1943100" cy="60016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800"/>
              <a:buFont typeface="Arial"/>
              <a:buNone/>
            </a:pPr>
            <a:r>
              <a:rPr b="0" lang="en-US" sz="1800" u="none">
                <a:solidFill>
                  <a:schemeClr val="dk1"/>
                </a:solidFill>
                <a:latin typeface="Arial"/>
                <a:ea typeface="Arial"/>
                <a:cs typeface="Arial"/>
                <a:sym typeface="Arial"/>
              </a:rPr>
              <a:t>Lower occlusal</a:t>
            </a:r>
            <a:endParaRPr/>
          </a:p>
          <a:p>
            <a:pPr indent="0" lvl="0" marL="0" marR="0" rtl="0" algn="l">
              <a:spcBef>
                <a:spcPts val="500"/>
              </a:spcBef>
              <a:spcAft>
                <a:spcPts val="0"/>
              </a:spcAft>
              <a:buClr>
                <a:schemeClr val="dk1"/>
              </a:buClr>
              <a:buSzPts val="1000"/>
              <a:buFont typeface="Arial"/>
              <a:buNone/>
            </a:pPr>
            <a:r>
              <a:t/>
            </a:r>
            <a:endParaRPr b="0" sz="1000" u="none">
              <a:solidFill>
                <a:schemeClr val="dk1"/>
              </a:solidFill>
              <a:latin typeface="Arial"/>
              <a:ea typeface="Arial"/>
              <a:cs typeface="Arial"/>
              <a:sym typeface="Arial"/>
            </a:endParaRPr>
          </a:p>
        </p:txBody>
      </p:sp>
      <p:sp>
        <p:nvSpPr>
          <p:cNvPr id="151" name="Google Shape;151;p5"/>
          <p:cNvSpPr txBox="1"/>
          <p:nvPr/>
        </p:nvSpPr>
        <p:spPr>
          <a:xfrm>
            <a:off x="390798" y="7067550"/>
            <a:ext cx="1541319" cy="6000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800"/>
              <a:buFont typeface="Arial"/>
              <a:buNone/>
            </a:pPr>
            <a:r>
              <a:rPr b="0" lang="en-US" sz="1800" u="none">
                <a:solidFill>
                  <a:schemeClr val="dk1"/>
                </a:solidFill>
                <a:latin typeface="Arial"/>
                <a:ea typeface="Arial"/>
                <a:cs typeface="Arial"/>
                <a:sym typeface="Arial"/>
              </a:rPr>
              <a:t>Right buccal</a:t>
            </a:r>
            <a:endParaRPr/>
          </a:p>
          <a:p>
            <a:pPr indent="0" lvl="0" marL="0" marR="0" rtl="0" algn="l">
              <a:spcBef>
                <a:spcPts val="500"/>
              </a:spcBef>
              <a:spcAft>
                <a:spcPts val="0"/>
              </a:spcAft>
              <a:buClr>
                <a:schemeClr val="dk1"/>
              </a:buClr>
              <a:buSzPts val="1000"/>
              <a:buFont typeface="Arial"/>
              <a:buNone/>
            </a:pPr>
            <a:r>
              <a:t/>
            </a:r>
            <a:endParaRPr b="0" sz="1000" u="none">
              <a:solidFill>
                <a:schemeClr val="dk1"/>
              </a:solidFill>
              <a:latin typeface="Arial"/>
              <a:ea typeface="Arial"/>
              <a:cs typeface="Arial"/>
              <a:sym typeface="Arial"/>
            </a:endParaRPr>
          </a:p>
        </p:txBody>
      </p:sp>
      <p:sp>
        <p:nvSpPr>
          <p:cNvPr id="152" name="Google Shape;152;p5"/>
          <p:cNvSpPr txBox="1"/>
          <p:nvPr/>
        </p:nvSpPr>
        <p:spPr>
          <a:xfrm>
            <a:off x="5004122" y="7067550"/>
            <a:ext cx="1541319" cy="60016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800"/>
              <a:buFont typeface="Arial"/>
              <a:buNone/>
            </a:pPr>
            <a:r>
              <a:rPr b="0" lang="en-US" sz="1800" u="none">
                <a:solidFill>
                  <a:schemeClr val="dk1"/>
                </a:solidFill>
                <a:latin typeface="Arial"/>
                <a:ea typeface="Arial"/>
                <a:cs typeface="Arial"/>
                <a:sym typeface="Arial"/>
              </a:rPr>
              <a:t>Left buccal</a:t>
            </a:r>
            <a:endParaRPr/>
          </a:p>
          <a:p>
            <a:pPr indent="0" lvl="0" marL="0" marR="0" rtl="0" algn="l">
              <a:spcBef>
                <a:spcPts val="500"/>
              </a:spcBef>
              <a:spcAft>
                <a:spcPts val="0"/>
              </a:spcAft>
              <a:buClr>
                <a:schemeClr val="dk1"/>
              </a:buClr>
              <a:buSzPts val="1000"/>
              <a:buFont typeface="Arial"/>
              <a:buNone/>
            </a:pPr>
            <a:r>
              <a:t/>
            </a:r>
            <a:endParaRPr b="0" sz="1000" u="none">
              <a:solidFill>
                <a:schemeClr val="dk1"/>
              </a:solidFill>
              <a:latin typeface="Arial"/>
              <a:ea typeface="Arial"/>
              <a:cs typeface="Arial"/>
              <a:sym typeface="Arial"/>
            </a:endParaRPr>
          </a:p>
        </p:txBody>
      </p:sp>
      <p:sp>
        <p:nvSpPr>
          <p:cNvPr id="153" name="Google Shape;153;p5"/>
          <p:cNvSpPr txBox="1"/>
          <p:nvPr/>
        </p:nvSpPr>
        <p:spPr>
          <a:xfrm>
            <a:off x="3012005" y="7067550"/>
            <a:ext cx="913726" cy="87716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800"/>
              <a:buFont typeface="Arial"/>
              <a:buNone/>
            </a:pPr>
            <a:r>
              <a:rPr b="0" lang="en-US" sz="1800" u="none">
                <a:solidFill>
                  <a:schemeClr val="dk1"/>
                </a:solidFill>
                <a:latin typeface="Arial"/>
                <a:ea typeface="Arial"/>
                <a:cs typeface="Arial"/>
                <a:sym typeface="Arial"/>
              </a:rPr>
              <a:t>Frontal </a:t>
            </a:r>
            <a:endParaRPr/>
          </a:p>
          <a:p>
            <a:pPr indent="0" lvl="0" marL="0" marR="0" rtl="0" algn="l">
              <a:spcBef>
                <a:spcPts val="500"/>
              </a:spcBef>
              <a:spcAft>
                <a:spcPts val="0"/>
              </a:spcAft>
              <a:buClr>
                <a:schemeClr val="dk1"/>
              </a:buClr>
              <a:buSzPts val="1000"/>
              <a:buFont typeface="Arial"/>
              <a:buNone/>
            </a:pPr>
            <a:r>
              <a:t/>
            </a:r>
            <a:endParaRPr b="0" sz="1000" u="none">
              <a:solidFill>
                <a:schemeClr val="dk1"/>
              </a:solidFill>
              <a:latin typeface="Arial"/>
              <a:ea typeface="Arial"/>
              <a:cs typeface="Arial"/>
              <a:sym typeface="Arial"/>
            </a:endParaRPr>
          </a:p>
        </p:txBody>
      </p:sp>
      <p:pic>
        <p:nvPicPr>
          <p:cNvPr descr="A blue and white logo&#10;&#10;Description automatically generated" id="154" name="Google Shape;154;p5"/>
          <p:cNvPicPr preferRelativeResize="0"/>
          <p:nvPr/>
        </p:nvPicPr>
        <p:blipFill rotWithShape="1">
          <a:blip r:embed="rId3">
            <a:alphaModFix/>
          </a:blip>
          <a:srcRect b="0" l="0" r="0" t="0"/>
          <a:stretch/>
        </p:blipFill>
        <p:spPr>
          <a:xfrm>
            <a:off x="3417565" y="140974"/>
            <a:ext cx="3256085" cy="585078"/>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6"/>
          <p:cNvSpPr/>
          <p:nvPr/>
        </p:nvSpPr>
        <p:spPr>
          <a:xfrm>
            <a:off x="476250" y="703541"/>
            <a:ext cx="2390398" cy="369332"/>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Pre-treatment - Casts</a:t>
            </a:r>
            <a:endParaRPr sz="1800">
              <a:solidFill>
                <a:schemeClr val="dk1"/>
              </a:solidFill>
              <a:latin typeface="Arial"/>
              <a:ea typeface="Arial"/>
              <a:cs typeface="Arial"/>
              <a:sym typeface="Arial"/>
            </a:endParaRPr>
          </a:p>
        </p:txBody>
      </p:sp>
      <p:sp>
        <p:nvSpPr>
          <p:cNvPr id="160" name="Google Shape;160;p6"/>
          <p:cNvSpPr txBox="1"/>
          <p:nvPr>
            <p:ph idx="12" type="sldNum"/>
          </p:nvPr>
        </p:nvSpPr>
        <p:spPr>
          <a:xfrm>
            <a:off x="4914900" y="9020175"/>
            <a:ext cx="1600200" cy="688975"/>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dk1"/>
              </a:buClr>
              <a:buSzPts val="1400"/>
              <a:buFont typeface="Arial"/>
              <a:buNone/>
            </a:pPr>
            <a:fld id="{00000000-1234-1234-1234-123412341234}" type="slidenum">
              <a:rPr lang="en-US" sz="1400">
                <a:solidFill>
                  <a:schemeClr val="dk1"/>
                </a:solidFill>
                <a:latin typeface="Arial"/>
                <a:ea typeface="Arial"/>
                <a:cs typeface="Arial"/>
                <a:sym typeface="Arial"/>
              </a:rPr>
              <a:t>‹#›</a:t>
            </a:fld>
            <a:endParaRPr sz="1400">
              <a:solidFill>
                <a:schemeClr val="dk1"/>
              </a:solidFill>
              <a:latin typeface="Arial"/>
              <a:ea typeface="Arial"/>
              <a:cs typeface="Arial"/>
              <a:sym typeface="Arial"/>
            </a:endParaRPr>
          </a:p>
        </p:txBody>
      </p:sp>
      <p:sp>
        <p:nvSpPr>
          <p:cNvPr id="161" name="Google Shape;161;p6"/>
          <p:cNvSpPr/>
          <p:nvPr/>
        </p:nvSpPr>
        <p:spPr>
          <a:xfrm>
            <a:off x="133443" y="2590800"/>
            <a:ext cx="2289175" cy="1738123"/>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p:txBody>
      </p:sp>
      <p:sp>
        <p:nvSpPr>
          <p:cNvPr id="162" name="Google Shape;162;p6"/>
          <p:cNvSpPr/>
          <p:nvPr/>
        </p:nvSpPr>
        <p:spPr>
          <a:xfrm>
            <a:off x="4432222" y="2590800"/>
            <a:ext cx="2290762" cy="1738123"/>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p:txBody>
      </p:sp>
      <p:sp>
        <p:nvSpPr>
          <p:cNvPr id="163" name="Google Shape;163;p6"/>
          <p:cNvSpPr txBox="1"/>
          <p:nvPr/>
        </p:nvSpPr>
        <p:spPr>
          <a:xfrm>
            <a:off x="2487763" y="2724150"/>
            <a:ext cx="1870075" cy="64611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Arial"/>
                <a:ea typeface="Arial"/>
                <a:cs typeface="Arial"/>
                <a:sym typeface="Arial"/>
              </a:rPr>
              <a:t>Date:</a:t>
            </a:r>
            <a:endParaRPr/>
          </a:p>
          <a:p>
            <a:pPr indent="0" lvl="0" marL="0" marR="0" rtl="0" algn="l">
              <a:spcBef>
                <a:spcPts val="0"/>
              </a:spcBef>
              <a:spcAft>
                <a:spcPts val="0"/>
              </a:spcAft>
              <a:buNone/>
            </a:pPr>
            <a:r>
              <a:rPr lang="en-US" sz="1800">
                <a:solidFill>
                  <a:schemeClr val="dk1"/>
                </a:solidFill>
                <a:latin typeface="Arial"/>
                <a:ea typeface="Arial"/>
                <a:cs typeface="Arial"/>
                <a:sym typeface="Arial"/>
              </a:rPr>
              <a:t>Age:</a:t>
            </a:r>
            <a:endParaRPr/>
          </a:p>
        </p:txBody>
      </p:sp>
      <p:sp>
        <p:nvSpPr>
          <p:cNvPr id="164" name="Google Shape;164;p6"/>
          <p:cNvSpPr/>
          <p:nvPr/>
        </p:nvSpPr>
        <p:spPr>
          <a:xfrm>
            <a:off x="47658" y="4791075"/>
            <a:ext cx="2220335" cy="1460500"/>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p:txBody>
      </p:sp>
      <p:sp>
        <p:nvSpPr>
          <p:cNvPr id="165" name="Google Shape;165;p6"/>
          <p:cNvSpPr/>
          <p:nvPr/>
        </p:nvSpPr>
        <p:spPr>
          <a:xfrm>
            <a:off x="2382915" y="4791075"/>
            <a:ext cx="2151063" cy="1460974"/>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p:txBody>
      </p:sp>
      <p:sp>
        <p:nvSpPr>
          <p:cNvPr id="166" name="Google Shape;166;p6"/>
          <p:cNvSpPr/>
          <p:nvPr/>
        </p:nvSpPr>
        <p:spPr>
          <a:xfrm>
            <a:off x="4660982" y="4791075"/>
            <a:ext cx="2151063" cy="1460974"/>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p:txBody>
      </p:sp>
      <p:sp>
        <p:nvSpPr>
          <p:cNvPr id="167" name="Google Shape;167;p6"/>
          <p:cNvSpPr txBox="1"/>
          <p:nvPr/>
        </p:nvSpPr>
        <p:spPr>
          <a:xfrm>
            <a:off x="324076" y="3162300"/>
            <a:ext cx="1943100" cy="59531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Upper occlusal</a:t>
            </a:r>
            <a:endParaRPr/>
          </a:p>
          <a:p>
            <a:pPr indent="0" lvl="0" marL="0" marR="0" rtl="0" algn="l">
              <a:spcBef>
                <a:spcPts val="500"/>
              </a:spcBef>
              <a:spcAft>
                <a:spcPts val="0"/>
              </a:spcAft>
              <a:buClr>
                <a:schemeClr val="dk1"/>
              </a:buClr>
              <a:buSzPts val="1000"/>
              <a:buFont typeface="Arial"/>
              <a:buNone/>
            </a:pPr>
            <a:r>
              <a:t/>
            </a:r>
            <a:endParaRPr sz="1000">
              <a:solidFill>
                <a:schemeClr val="dk1"/>
              </a:solidFill>
              <a:latin typeface="Arial"/>
              <a:ea typeface="Arial"/>
              <a:cs typeface="Arial"/>
              <a:sym typeface="Arial"/>
            </a:endParaRPr>
          </a:p>
        </p:txBody>
      </p:sp>
      <p:sp>
        <p:nvSpPr>
          <p:cNvPr id="168" name="Google Shape;168;p6"/>
          <p:cNvSpPr txBox="1"/>
          <p:nvPr/>
        </p:nvSpPr>
        <p:spPr>
          <a:xfrm>
            <a:off x="4699109" y="3162300"/>
            <a:ext cx="1943100" cy="60016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Lower occlusal</a:t>
            </a:r>
            <a:endParaRPr/>
          </a:p>
          <a:p>
            <a:pPr indent="0" lvl="0" marL="0" marR="0" rtl="0" algn="l">
              <a:spcBef>
                <a:spcPts val="500"/>
              </a:spcBef>
              <a:spcAft>
                <a:spcPts val="0"/>
              </a:spcAft>
              <a:buClr>
                <a:schemeClr val="dk1"/>
              </a:buClr>
              <a:buSzPts val="1000"/>
              <a:buFont typeface="Arial"/>
              <a:buNone/>
            </a:pPr>
            <a:r>
              <a:t/>
            </a:r>
            <a:endParaRPr sz="1000">
              <a:solidFill>
                <a:schemeClr val="dk1"/>
              </a:solidFill>
              <a:latin typeface="Arial"/>
              <a:ea typeface="Arial"/>
              <a:cs typeface="Arial"/>
              <a:sym typeface="Arial"/>
            </a:endParaRPr>
          </a:p>
        </p:txBody>
      </p:sp>
      <p:sp>
        <p:nvSpPr>
          <p:cNvPr id="169" name="Google Shape;169;p6"/>
          <p:cNvSpPr txBox="1"/>
          <p:nvPr/>
        </p:nvSpPr>
        <p:spPr>
          <a:xfrm>
            <a:off x="390798" y="5276850"/>
            <a:ext cx="1541319" cy="6000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Right buccal</a:t>
            </a:r>
            <a:endParaRPr/>
          </a:p>
          <a:p>
            <a:pPr indent="0" lvl="0" marL="0" marR="0" rtl="0" algn="l">
              <a:spcBef>
                <a:spcPts val="500"/>
              </a:spcBef>
              <a:spcAft>
                <a:spcPts val="0"/>
              </a:spcAft>
              <a:buClr>
                <a:schemeClr val="dk1"/>
              </a:buClr>
              <a:buSzPts val="1000"/>
              <a:buFont typeface="Arial"/>
              <a:buNone/>
            </a:pPr>
            <a:r>
              <a:t/>
            </a:r>
            <a:endParaRPr sz="1000">
              <a:solidFill>
                <a:schemeClr val="dk1"/>
              </a:solidFill>
              <a:latin typeface="Arial"/>
              <a:ea typeface="Arial"/>
              <a:cs typeface="Arial"/>
              <a:sym typeface="Arial"/>
            </a:endParaRPr>
          </a:p>
        </p:txBody>
      </p:sp>
      <p:sp>
        <p:nvSpPr>
          <p:cNvPr id="170" name="Google Shape;170;p6"/>
          <p:cNvSpPr txBox="1"/>
          <p:nvPr/>
        </p:nvSpPr>
        <p:spPr>
          <a:xfrm>
            <a:off x="5004122" y="5276850"/>
            <a:ext cx="1541319" cy="60016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Left buccal</a:t>
            </a:r>
            <a:endParaRPr/>
          </a:p>
          <a:p>
            <a:pPr indent="0" lvl="0" marL="0" marR="0" rtl="0" algn="l">
              <a:spcBef>
                <a:spcPts val="500"/>
              </a:spcBef>
              <a:spcAft>
                <a:spcPts val="0"/>
              </a:spcAft>
              <a:buClr>
                <a:schemeClr val="dk1"/>
              </a:buClr>
              <a:buSzPts val="1000"/>
              <a:buFont typeface="Arial"/>
              <a:buNone/>
            </a:pPr>
            <a:r>
              <a:t/>
            </a:r>
            <a:endParaRPr sz="1000">
              <a:solidFill>
                <a:schemeClr val="dk1"/>
              </a:solidFill>
              <a:latin typeface="Arial"/>
              <a:ea typeface="Arial"/>
              <a:cs typeface="Arial"/>
              <a:sym typeface="Arial"/>
            </a:endParaRPr>
          </a:p>
        </p:txBody>
      </p:sp>
      <p:sp>
        <p:nvSpPr>
          <p:cNvPr id="171" name="Google Shape;171;p6"/>
          <p:cNvSpPr txBox="1"/>
          <p:nvPr/>
        </p:nvSpPr>
        <p:spPr>
          <a:xfrm>
            <a:off x="3012005" y="5276850"/>
            <a:ext cx="913726" cy="87716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Frontal </a:t>
            </a:r>
            <a:endParaRPr/>
          </a:p>
          <a:p>
            <a:pPr indent="0" lvl="0" marL="0" marR="0" rtl="0" algn="l">
              <a:spcBef>
                <a:spcPts val="500"/>
              </a:spcBef>
              <a:spcAft>
                <a:spcPts val="0"/>
              </a:spcAft>
              <a:buClr>
                <a:schemeClr val="dk1"/>
              </a:buClr>
              <a:buSzPts val="1000"/>
              <a:buFont typeface="Arial"/>
              <a:buNone/>
            </a:pPr>
            <a:r>
              <a:t/>
            </a:r>
            <a:endParaRPr sz="1000">
              <a:solidFill>
                <a:schemeClr val="dk1"/>
              </a:solidFill>
              <a:latin typeface="Arial"/>
              <a:ea typeface="Arial"/>
              <a:cs typeface="Arial"/>
              <a:sym typeface="Arial"/>
            </a:endParaRPr>
          </a:p>
        </p:txBody>
      </p:sp>
      <p:pic>
        <p:nvPicPr>
          <p:cNvPr descr="A blue and white logo&#10;&#10;Description automatically generated" id="172" name="Google Shape;172;p6"/>
          <p:cNvPicPr preferRelativeResize="0"/>
          <p:nvPr/>
        </p:nvPicPr>
        <p:blipFill rotWithShape="1">
          <a:blip r:embed="rId3">
            <a:alphaModFix/>
          </a:blip>
          <a:srcRect b="0" l="0" r="0" t="0"/>
          <a:stretch/>
        </p:blipFill>
        <p:spPr>
          <a:xfrm>
            <a:off x="3429000" y="232485"/>
            <a:ext cx="3256085" cy="585078"/>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7"/>
          <p:cNvSpPr/>
          <p:nvPr/>
        </p:nvSpPr>
        <p:spPr>
          <a:xfrm rot="5400000">
            <a:off x="1808127" y="2133600"/>
            <a:ext cx="3285124" cy="6298854"/>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p:txBody>
      </p:sp>
      <p:sp>
        <p:nvSpPr>
          <p:cNvPr id="178" name="Google Shape;178;p7"/>
          <p:cNvSpPr txBox="1"/>
          <p:nvPr/>
        </p:nvSpPr>
        <p:spPr>
          <a:xfrm>
            <a:off x="1028700" y="2228850"/>
            <a:ext cx="5123664" cy="369888"/>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Pre-treatment Panoramic X-ray</a:t>
            </a:r>
            <a:endParaRPr sz="1800">
              <a:solidFill>
                <a:schemeClr val="dk1"/>
              </a:solidFill>
              <a:latin typeface="Arial"/>
              <a:ea typeface="Arial"/>
              <a:cs typeface="Arial"/>
              <a:sym typeface="Arial"/>
            </a:endParaRPr>
          </a:p>
        </p:txBody>
      </p:sp>
      <p:sp>
        <p:nvSpPr>
          <p:cNvPr id="179" name="Google Shape;179;p7"/>
          <p:cNvSpPr txBox="1"/>
          <p:nvPr>
            <p:ph idx="12" type="sldNum"/>
          </p:nvPr>
        </p:nvSpPr>
        <p:spPr>
          <a:xfrm>
            <a:off x="4914900" y="9020175"/>
            <a:ext cx="1600200" cy="688975"/>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dk1"/>
              </a:buClr>
              <a:buSzPts val="1400"/>
              <a:buFont typeface="Arial"/>
              <a:buNone/>
            </a:pPr>
            <a:fld id="{00000000-1234-1234-1234-123412341234}" type="slidenum">
              <a:rPr lang="en-US" sz="1400">
                <a:solidFill>
                  <a:schemeClr val="dk1"/>
                </a:solidFill>
                <a:latin typeface="Arial"/>
                <a:ea typeface="Arial"/>
                <a:cs typeface="Arial"/>
                <a:sym typeface="Arial"/>
              </a:rPr>
              <a:t>‹#›</a:t>
            </a:fld>
            <a:endParaRPr sz="1400">
              <a:solidFill>
                <a:schemeClr val="dk1"/>
              </a:solidFill>
              <a:latin typeface="Arial"/>
              <a:ea typeface="Arial"/>
              <a:cs typeface="Arial"/>
              <a:sym typeface="Arial"/>
            </a:endParaRPr>
          </a:p>
        </p:txBody>
      </p:sp>
      <p:sp>
        <p:nvSpPr>
          <p:cNvPr id="180" name="Google Shape;180;p7"/>
          <p:cNvSpPr/>
          <p:nvPr/>
        </p:nvSpPr>
        <p:spPr>
          <a:xfrm>
            <a:off x="361950" y="7229475"/>
            <a:ext cx="4758034" cy="307777"/>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Clr>
                <a:schemeClr val="dk1"/>
              </a:buClr>
              <a:buSzPts val="1400"/>
              <a:buFont typeface="Arial"/>
              <a:buNone/>
            </a:pPr>
            <a:r>
              <a:rPr b="1" lang="en-US" sz="1400">
                <a:solidFill>
                  <a:schemeClr val="dk1"/>
                </a:solidFill>
                <a:latin typeface="Arial"/>
                <a:ea typeface="Arial"/>
                <a:cs typeface="Arial"/>
                <a:sym typeface="Arial"/>
              </a:rPr>
              <a:t>Pre-treatment – Radiographic Examination Findings:  </a:t>
            </a:r>
            <a:endParaRPr/>
          </a:p>
        </p:txBody>
      </p:sp>
      <p:pic>
        <p:nvPicPr>
          <p:cNvPr descr="A blue and white logo&#10;&#10;Description automatically generated" id="181" name="Google Shape;181;p7"/>
          <p:cNvPicPr preferRelativeResize="0"/>
          <p:nvPr/>
        </p:nvPicPr>
        <p:blipFill rotWithShape="1">
          <a:blip r:embed="rId3">
            <a:alphaModFix/>
          </a:blip>
          <a:srcRect b="0" l="0" r="0" t="0"/>
          <a:stretch/>
        </p:blipFill>
        <p:spPr>
          <a:xfrm>
            <a:off x="3429000" y="232485"/>
            <a:ext cx="3256085" cy="585078"/>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8"/>
          <p:cNvSpPr/>
          <p:nvPr/>
        </p:nvSpPr>
        <p:spPr>
          <a:xfrm>
            <a:off x="476250" y="920750"/>
            <a:ext cx="3841750" cy="366713"/>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Pre-treatment Lateral Cephalogram </a:t>
            </a:r>
            <a:endParaRPr sz="1800">
              <a:solidFill>
                <a:schemeClr val="dk1"/>
              </a:solidFill>
              <a:latin typeface="Arial"/>
              <a:ea typeface="Arial"/>
              <a:cs typeface="Arial"/>
              <a:sym typeface="Arial"/>
            </a:endParaRPr>
          </a:p>
        </p:txBody>
      </p:sp>
      <p:sp>
        <p:nvSpPr>
          <p:cNvPr id="187" name="Google Shape;187;p8"/>
          <p:cNvSpPr/>
          <p:nvPr/>
        </p:nvSpPr>
        <p:spPr>
          <a:xfrm>
            <a:off x="692150" y="1497013"/>
            <a:ext cx="5545138" cy="7272337"/>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p:txBody>
      </p:sp>
      <p:sp>
        <p:nvSpPr>
          <p:cNvPr id="188" name="Google Shape;188;p8"/>
          <p:cNvSpPr txBox="1"/>
          <p:nvPr>
            <p:ph idx="12" type="sldNum"/>
          </p:nvPr>
        </p:nvSpPr>
        <p:spPr>
          <a:xfrm>
            <a:off x="4914900" y="9020175"/>
            <a:ext cx="1600200" cy="688975"/>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dk1"/>
              </a:buClr>
              <a:buSzPts val="1400"/>
              <a:buFont typeface="Arial"/>
              <a:buNone/>
            </a:pPr>
            <a:fld id="{00000000-1234-1234-1234-123412341234}" type="slidenum">
              <a:rPr lang="en-US" sz="1400">
                <a:solidFill>
                  <a:schemeClr val="dk1"/>
                </a:solidFill>
                <a:latin typeface="Arial"/>
                <a:ea typeface="Arial"/>
                <a:cs typeface="Arial"/>
                <a:sym typeface="Arial"/>
              </a:rPr>
              <a:t>‹#›</a:t>
            </a:fld>
            <a:endParaRPr sz="1400">
              <a:solidFill>
                <a:schemeClr val="dk1"/>
              </a:solidFill>
              <a:latin typeface="Arial"/>
              <a:ea typeface="Arial"/>
              <a:cs typeface="Arial"/>
              <a:sym typeface="Arial"/>
            </a:endParaRPr>
          </a:p>
        </p:txBody>
      </p:sp>
      <p:pic>
        <p:nvPicPr>
          <p:cNvPr descr="A blue and white logo&#10;&#10;Description automatically generated" id="189" name="Google Shape;189;p8"/>
          <p:cNvPicPr preferRelativeResize="0"/>
          <p:nvPr/>
        </p:nvPicPr>
        <p:blipFill rotWithShape="1">
          <a:blip r:embed="rId3">
            <a:alphaModFix/>
          </a:blip>
          <a:srcRect b="0" l="0" r="0" t="0"/>
          <a:stretch/>
        </p:blipFill>
        <p:spPr>
          <a:xfrm>
            <a:off x="3429000" y="232485"/>
            <a:ext cx="3256085" cy="585078"/>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9"/>
          <p:cNvSpPr/>
          <p:nvPr/>
        </p:nvSpPr>
        <p:spPr>
          <a:xfrm>
            <a:off x="692150" y="1497013"/>
            <a:ext cx="5545138" cy="7272337"/>
          </a:xfrm>
          <a:prstGeom prst="rect">
            <a:avLst/>
          </a:prstGeom>
          <a:no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p:txBody>
      </p:sp>
      <p:sp>
        <p:nvSpPr>
          <p:cNvPr id="195" name="Google Shape;195;p9"/>
          <p:cNvSpPr/>
          <p:nvPr/>
        </p:nvSpPr>
        <p:spPr>
          <a:xfrm>
            <a:off x="485350" y="876300"/>
            <a:ext cx="6471884" cy="369332"/>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Pre-treatment Cephalometric tracing </a:t>
            </a:r>
            <a:endParaRPr/>
          </a:p>
        </p:txBody>
      </p:sp>
      <p:sp>
        <p:nvSpPr>
          <p:cNvPr id="196" name="Google Shape;196;p9"/>
          <p:cNvSpPr txBox="1"/>
          <p:nvPr>
            <p:ph idx="12" type="sldNum"/>
          </p:nvPr>
        </p:nvSpPr>
        <p:spPr>
          <a:xfrm>
            <a:off x="4914900" y="9020175"/>
            <a:ext cx="1600200" cy="688975"/>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dk1"/>
              </a:buClr>
              <a:buSzPts val="1400"/>
              <a:buFont typeface="Arial"/>
              <a:buNone/>
            </a:pPr>
            <a:fld id="{00000000-1234-1234-1234-123412341234}" type="slidenum">
              <a:rPr lang="en-US" sz="1400">
                <a:solidFill>
                  <a:schemeClr val="dk1"/>
                </a:solidFill>
                <a:latin typeface="Arial"/>
                <a:ea typeface="Arial"/>
                <a:cs typeface="Arial"/>
                <a:sym typeface="Arial"/>
              </a:rPr>
              <a:t>‹#›</a:t>
            </a:fld>
            <a:endParaRPr sz="1400">
              <a:solidFill>
                <a:schemeClr val="dk1"/>
              </a:solidFill>
              <a:latin typeface="Arial"/>
              <a:ea typeface="Arial"/>
              <a:cs typeface="Arial"/>
              <a:sym typeface="Arial"/>
            </a:endParaRPr>
          </a:p>
        </p:txBody>
      </p:sp>
      <p:pic>
        <p:nvPicPr>
          <p:cNvPr descr="A blue and white logo&#10;&#10;Description automatically generated" id="197" name="Google Shape;197;p9"/>
          <p:cNvPicPr preferRelativeResize="0"/>
          <p:nvPr/>
        </p:nvPicPr>
        <p:blipFill rotWithShape="1">
          <a:blip r:embed="rId3">
            <a:alphaModFix/>
          </a:blip>
          <a:srcRect b="0" l="0" r="0" t="0"/>
          <a:stretch/>
        </p:blipFill>
        <p:spPr>
          <a:xfrm>
            <a:off x="3429000" y="232485"/>
            <a:ext cx="3256085" cy="585078"/>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2008-02-07T09:47:26Z</dcterms:created>
  <dc:creator>user0</dc:creator>
</cp:coreProperties>
</file>